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</p:sldMasterIdLst>
  <p:notesMasterIdLst>
    <p:notesMasterId r:id="rId65"/>
  </p:notesMasterIdLst>
  <p:handoutMasterIdLst>
    <p:handoutMasterId r:id="rId66"/>
  </p:handout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3" r:id="rId51"/>
    <p:sldId id="304" r:id="rId52"/>
    <p:sldId id="305" r:id="rId53"/>
    <p:sldId id="306" r:id="rId54"/>
    <p:sldId id="307" r:id="rId55"/>
    <p:sldId id="308" r:id="rId56"/>
    <p:sldId id="309" r:id="rId57"/>
    <p:sldId id="310" r:id="rId58"/>
    <p:sldId id="311" r:id="rId59"/>
    <p:sldId id="312" r:id="rId60"/>
    <p:sldId id="313" r:id="rId61"/>
    <p:sldId id="314" r:id="rId62"/>
    <p:sldId id="315" r:id="rId63"/>
    <p:sldId id="316" r:id="rId64"/>
  </p:sldIdLst>
  <p:sldSz cx="9720263" cy="6480175" type="screen4x3"/>
  <p:notesSz cx="7556500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81" d="100"/>
          <a:sy n="81" d="100"/>
        </p:scale>
        <p:origin x="-900" y="126"/>
      </p:cViewPr>
      <p:guideLst>
        <p:guide orient="horz" pos="2041"/>
        <p:guide pos="306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slide" Target="slides/slide60.xml"/><Relationship Id="rId68" Type="http://schemas.openxmlformats.org/officeDocument/2006/relationships/viewProps" Target="view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handoutMaster" Target="handoutMasters/handoutMaster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61" Type="http://schemas.openxmlformats.org/officeDocument/2006/relationships/slide" Target="slides/slide58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theme" Target="theme/theme1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presProps" Target="presProps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1431840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>
          <a:xfrm>
            <a:off x="1587960" y="1005840"/>
            <a:ext cx="4596120" cy="3447000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3"/>
          </p:nvPr>
        </p:nvSpPr>
        <p:spPr>
          <a:xfrm>
            <a:off x="1185120" y="4787640"/>
            <a:ext cx="5407200" cy="382607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2950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216000" marR="0" indent="0" rtl="0" hangingPunct="0">
      <a:tabLst/>
      <a:defRPr lang="en-US" sz="2000" b="0" i="0" u="none" strike="noStrike">
        <a:ln>
          <a:noFill/>
        </a:ln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771525" y="812800"/>
            <a:ext cx="6011863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55280" y="5078520"/>
            <a:ext cx="6044400" cy="4811040"/>
          </a:xfrm>
        </p:spPr>
        <p:txBody>
          <a:bodyPr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endParaRPr lang="en-US" sz="281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771525" y="812800"/>
            <a:ext cx="6011863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55280" y="5078520"/>
            <a:ext cx="6044400" cy="4811040"/>
          </a:xfrm>
        </p:spPr>
        <p:txBody>
          <a:bodyPr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endParaRPr lang="en-US" sz="281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771525" y="812800"/>
            <a:ext cx="6011863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55280" y="5078520"/>
            <a:ext cx="6044400" cy="4811040"/>
          </a:xfrm>
        </p:spPr>
        <p:txBody>
          <a:bodyPr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endParaRPr lang="en-US" sz="281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771525" y="812800"/>
            <a:ext cx="6011863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55280" y="5078520"/>
            <a:ext cx="6044400" cy="4811040"/>
          </a:xfrm>
        </p:spPr>
        <p:txBody>
          <a:bodyPr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endParaRPr lang="en-US" sz="281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771525" y="812800"/>
            <a:ext cx="6011863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55280" y="5078520"/>
            <a:ext cx="6044400" cy="4811040"/>
          </a:xfrm>
        </p:spPr>
        <p:txBody>
          <a:bodyPr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endParaRPr lang="en-US" sz="281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771525" y="812800"/>
            <a:ext cx="6011863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55280" y="5078520"/>
            <a:ext cx="6044400" cy="4811040"/>
          </a:xfrm>
        </p:spPr>
        <p:txBody>
          <a:bodyPr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endParaRPr lang="en-US" sz="281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771525" y="812800"/>
            <a:ext cx="6011863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55280" y="5078520"/>
            <a:ext cx="6044400" cy="4811040"/>
          </a:xfrm>
        </p:spPr>
        <p:txBody>
          <a:bodyPr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endParaRPr lang="en-US" sz="281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771525" y="812800"/>
            <a:ext cx="6011863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55280" y="5078520"/>
            <a:ext cx="6044400" cy="4811040"/>
          </a:xfrm>
        </p:spPr>
        <p:txBody>
          <a:bodyPr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endParaRPr lang="en-US" sz="281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771525" y="812800"/>
            <a:ext cx="6011863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55280" y="5078520"/>
            <a:ext cx="6044400" cy="4811040"/>
          </a:xfrm>
        </p:spPr>
        <p:txBody>
          <a:bodyPr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endParaRPr lang="en-US" sz="281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771525" y="812800"/>
            <a:ext cx="6011863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55280" y="5078520"/>
            <a:ext cx="6044400" cy="4811040"/>
          </a:xfrm>
        </p:spPr>
        <p:txBody>
          <a:bodyPr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endParaRPr lang="en-US" sz="281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771525" y="812800"/>
            <a:ext cx="6011863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55280" y="5078520"/>
            <a:ext cx="6044400" cy="4811040"/>
          </a:xfrm>
        </p:spPr>
        <p:txBody>
          <a:bodyPr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endParaRPr lang="en-US" sz="281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771525" y="812800"/>
            <a:ext cx="6011863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55280" y="5078520"/>
            <a:ext cx="6044400" cy="4811040"/>
          </a:xfrm>
        </p:spPr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endParaRPr lang="en-US" sz="281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771525" y="812800"/>
            <a:ext cx="6011863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55280" y="5078520"/>
            <a:ext cx="6044400" cy="4811040"/>
          </a:xfrm>
        </p:spPr>
        <p:txBody>
          <a:bodyPr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endParaRPr lang="en-US" sz="281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771525" y="812800"/>
            <a:ext cx="6011863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55280" y="5078520"/>
            <a:ext cx="6044400" cy="4811040"/>
          </a:xfrm>
        </p:spPr>
        <p:txBody>
          <a:bodyPr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endParaRPr lang="en-US" sz="281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771525" y="812800"/>
            <a:ext cx="6011863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55280" y="5078520"/>
            <a:ext cx="6044400" cy="4811040"/>
          </a:xfrm>
        </p:spPr>
        <p:txBody>
          <a:bodyPr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endParaRPr lang="en-US" sz="281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771525" y="812800"/>
            <a:ext cx="6011863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55280" y="5078520"/>
            <a:ext cx="6044400" cy="4811040"/>
          </a:xfrm>
        </p:spPr>
        <p:txBody>
          <a:bodyPr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endParaRPr lang="en-US" sz="281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771525" y="812800"/>
            <a:ext cx="6011863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55280" y="5078520"/>
            <a:ext cx="6044400" cy="4811040"/>
          </a:xfrm>
        </p:spPr>
        <p:txBody>
          <a:bodyPr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endParaRPr lang="en-US" sz="281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771525" y="812800"/>
            <a:ext cx="6011863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55280" y="5078520"/>
            <a:ext cx="6044400" cy="4811040"/>
          </a:xfrm>
        </p:spPr>
        <p:txBody>
          <a:bodyPr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endParaRPr lang="en-US" sz="281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771525" y="812800"/>
            <a:ext cx="6011863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55280" y="5078520"/>
            <a:ext cx="6044400" cy="4811040"/>
          </a:xfrm>
        </p:spPr>
        <p:txBody>
          <a:bodyPr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endParaRPr lang="en-US" sz="281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771525" y="812800"/>
            <a:ext cx="6011863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55280" y="5078520"/>
            <a:ext cx="6044400" cy="4811040"/>
          </a:xfrm>
        </p:spPr>
        <p:txBody>
          <a:bodyPr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endParaRPr lang="en-US" sz="281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771525" y="812800"/>
            <a:ext cx="6011863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55280" y="5078520"/>
            <a:ext cx="6044400" cy="4811040"/>
          </a:xfrm>
        </p:spPr>
        <p:txBody>
          <a:bodyPr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endParaRPr lang="en-US" sz="281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771525" y="812800"/>
            <a:ext cx="6011863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55280" y="5078520"/>
            <a:ext cx="6044400" cy="4811040"/>
          </a:xfrm>
        </p:spPr>
        <p:txBody>
          <a:bodyPr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endParaRPr lang="en-US" sz="281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771525" y="812800"/>
            <a:ext cx="6011863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55280" y="5078520"/>
            <a:ext cx="6044400" cy="4811040"/>
          </a:xfrm>
        </p:spPr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endParaRPr lang="en-US" sz="281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771525" y="812800"/>
            <a:ext cx="6011863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55280" y="5078520"/>
            <a:ext cx="6044400" cy="4811040"/>
          </a:xfrm>
        </p:spPr>
        <p:txBody>
          <a:bodyPr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endParaRPr lang="en-US" sz="281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771525" y="812800"/>
            <a:ext cx="6011863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55280" y="5078520"/>
            <a:ext cx="6044400" cy="4811040"/>
          </a:xfrm>
        </p:spPr>
        <p:txBody>
          <a:bodyPr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endParaRPr lang="en-US" sz="281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771525" y="812800"/>
            <a:ext cx="6011863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55280" y="5078520"/>
            <a:ext cx="6044400" cy="4811040"/>
          </a:xfrm>
        </p:spPr>
        <p:txBody>
          <a:bodyPr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endParaRPr lang="en-US" sz="281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771525" y="812800"/>
            <a:ext cx="6011863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55280" y="5078520"/>
            <a:ext cx="6044400" cy="4811040"/>
          </a:xfrm>
        </p:spPr>
        <p:txBody>
          <a:bodyPr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endParaRPr lang="en-US" sz="281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771525" y="812800"/>
            <a:ext cx="6011863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55280" y="5078520"/>
            <a:ext cx="6044400" cy="4811040"/>
          </a:xfrm>
        </p:spPr>
        <p:txBody>
          <a:bodyPr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endParaRPr lang="en-US" sz="281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771525" y="812800"/>
            <a:ext cx="6011863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55280" y="5078520"/>
            <a:ext cx="6044400" cy="4811040"/>
          </a:xfrm>
        </p:spPr>
        <p:txBody>
          <a:bodyPr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endParaRPr lang="en-US" sz="281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771525" y="812800"/>
            <a:ext cx="6011863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55280" y="5078520"/>
            <a:ext cx="6044400" cy="4811040"/>
          </a:xfrm>
        </p:spPr>
        <p:txBody>
          <a:bodyPr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endParaRPr lang="en-US" sz="281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771525" y="812800"/>
            <a:ext cx="6011863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55280" y="5078520"/>
            <a:ext cx="6044400" cy="4811040"/>
          </a:xfrm>
        </p:spPr>
        <p:txBody>
          <a:bodyPr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endParaRPr lang="en-US" sz="281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771525" y="812800"/>
            <a:ext cx="6011863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55280" y="5078520"/>
            <a:ext cx="6044400" cy="4811040"/>
          </a:xfrm>
        </p:spPr>
        <p:txBody>
          <a:bodyPr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endParaRPr lang="en-US" sz="281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771525" y="812800"/>
            <a:ext cx="6011863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55280" y="5078520"/>
            <a:ext cx="6044400" cy="4811040"/>
          </a:xfrm>
        </p:spPr>
        <p:txBody>
          <a:bodyPr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endParaRPr lang="en-US" sz="281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771525" y="812800"/>
            <a:ext cx="6011863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55280" y="5078520"/>
            <a:ext cx="6044400" cy="4811040"/>
          </a:xfrm>
        </p:spPr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endParaRPr lang="en-US" sz="281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771525" y="812800"/>
            <a:ext cx="6011863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55280" y="5078520"/>
            <a:ext cx="6044400" cy="4811040"/>
          </a:xfrm>
        </p:spPr>
        <p:txBody>
          <a:bodyPr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endParaRPr lang="en-US" sz="281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771525" y="812800"/>
            <a:ext cx="6011863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55280" y="5078520"/>
            <a:ext cx="6044400" cy="4811040"/>
          </a:xfrm>
        </p:spPr>
        <p:txBody>
          <a:bodyPr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endParaRPr lang="en-US" sz="2810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771525" y="812800"/>
            <a:ext cx="6011863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55280" y="5078520"/>
            <a:ext cx="6044400" cy="4811040"/>
          </a:xfrm>
        </p:spPr>
        <p:txBody>
          <a:bodyPr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endParaRPr lang="en-US" sz="2810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771525" y="812800"/>
            <a:ext cx="6011863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55280" y="5078520"/>
            <a:ext cx="6044400" cy="4811040"/>
          </a:xfrm>
        </p:spPr>
        <p:txBody>
          <a:bodyPr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endParaRPr lang="en-US" sz="2810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771525" y="812800"/>
            <a:ext cx="6011863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55280" y="5078520"/>
            <a:ext cx="6044400" cy="4811040"/>
          </a:xfrm>
        </p:spPr>
        <p:txBody>
          <a:bodyPr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endParaRPr lang="en-US" sz="2810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771525" y="812800"/>
            <a:ext cx="6011863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55280" y="5078520"/>
            <a:ext cx="6044400" cy="4811040"/>
          </a:xfrm>
        </p:spPr>
        <p:txBody>
          <a:bodyPr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endParaRPr lang="en-US" sz="2810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771525" y="812800"/>
            <a:ext cx="6011863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55280" y="5078520"/>
            <a:ext cx="6044400" cy="4811040"/>
          </a:xfrm>
        </p:spPr>
        <p:txBody>
          <a:bodyPr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endParaRPr lang="en-US" sz="2810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771525" y="812800"/>
            <a:ext cx="6011863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55280" y="5078520"/>
            <a:ext cx="6044400" cy="4811040"/>
          </a:xfrm>
        </p:spPr>
        <p:txBody>
          <a:bodyPr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endParaRPr lang="en-US" sz="2810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771525" y="812800"/>
            <a:ext cx="6011863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55280" y="5078520"/>
            <a:ext cx="6044400" cy="4811040"/>
          </a:xfrm>
        </p:spPr>
        <p:txBody>
          <a:bodyPr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endParaRPr lang="en-US" sz="2810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771525" y="812800"/>
            <a:ext cx="6011863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55280" y="5078520"/>
            <a:ext cx="6044400" cy="4811040"/>
          </a:xfrm>
        </p:spPr>
        <p:txBody>
          <a:bodyPr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endParaRPr lang="en-US" sz="281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771525" y="812800"/>
            <a:ext cx="6011863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55280" y="5078520"/>
            <a:ext cx="6044400" cy="4811040"/>
          </a:xfrm>
        </p:spPr>
        <p:txBody>
          <a:bodyPr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endParaRPr lang="en-US" sz="2810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771525" y="812800"/>
            <a:ext cx="6011863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55280" y="5078520"/>
            <a:ext cx="6044400" cy="4811040"/>
          </a:xfrm>
        </p:spPr>
        <p:txBody>
          <a:bodyPr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endParaRPr lang="en-US" sz="2810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771525" y="812800"/>
            <a:ext cx="6011863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55280" y="5078520"/>
            <a:ext cx="6044400" cy="4811040"/>
          </a:xfrm>
        </p:spPr>
        <p:txBody>
          <a:bodyPr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endParaRPr lang="en-US" sz="2810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771525" y="812800"/>
            <a:ext cx="6011863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55280" y="5078520"/>
            <a:ext cx="6044400" cy="4811040"/>
          </a:xfrm>
        </p:spPr>
        <p:txBody>
          <a:bodyPr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endParaRPr lang="en-US" sz="2810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771525" y="812800"/>
            <a:ext cx="6011863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55280" y="5078520"/>
            <a:ext cx="6044400" cy="4811040"/>
          </a:xfrm>
        </p:spPr>
        <p:txBody>
          <a:bodyPr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endParaRPr lang="en-US" sz="2810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771525" y="812800"/>
            <a:ext cx="6011863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55280" y="5078520"/>
            <a:ext cx="6044400" cy="4811040"/>
          </a:xfrm>
        </p:spPr>
        <p:txBody>
          <a:bodyPr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endParaRPr lang="en-US" sz="2810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771525" y="812800"/>
            <a:ext cx="6011863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55280" y="5078520"/>
            <a:ext cx="6044400" cy="4811040"/>
          </a:xfrm>
        </p:spPr>
        <p:txBody>
          <a:bodyPr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endParaRPr lang="en-US" sz="2810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771525" y="812800"/>
            <a:ext cx="6011863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55280" y="5078520"/>
            <a:ext cx="6044400" cy="4811040"/>
          </a:xfrm>
        </p:spPr>
        <p:txBody>
          <a:bodyPr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endParaRPr lang="en-US" sz="2810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771525" y="812800"/>
            <a:ext cx="6011863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55280" y="5078520"/>
            <a:ext cx="6044400" cy="4811040"/>
          </a:xfrm>
        </p:spPr>
        <p:txBody>
          <a:bodyPr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endParaRPr lang="en-US" sz="2810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771525" y="812800"/>
            <a:ext cx="6011863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55280" y="5078520"/>
            <a:ext cx="6044400" cy="4811040"/>
          </a:xfrm>
        </p:spPr>
        <p:txBody>
          <a:bodyPr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endParaRPr lang="en-US" sz="2810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771525" y="812800"/>
            <a:ext cx="6011863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55280" y="5078520"/>
            <a:ext cx="6044400" cy="4811040"/>
          </a:xfrm>
        </p:spPr>
        <p:txBody>
          <a:bodyPr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endParaRPr lang="en-US" sz="281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771525" y="812800"/>
            <a:ext cx="6011863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55280" y="5078520"/>
            <a:ext cx="6044400" cy="4811040"/>
          </a:xfrm>
        </p:spPr>
        <p:txBody>
          <a:bodyPr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endParaRPr lang="en-US" sz="2810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771525" y="812800"/>
            <a:ext cx="6011863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55280" y="5078520"/>
            <a:ext cx="6044400" cy="4811040"/>
          </a:xfrm>
        </p:spPr>
        <p:txBody>
          <a:bodyPr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endParaRPr lang="en-US" sz="2810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771525" y="812800"/>
            <a:ext cx="6011863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55280" y="5078520"/>
            <a:ext cx="6044400" cy="4811040"/>
          </a:xfrm>
        </p:spPr>
        <p:txBody>
          <a:bodyPr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endParaRPr lang="en-US" sz="281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771525" y="812800"/>
            <a:ext cx="6011863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55280" y="5078520"/>
            <a:ext cx="6044400" cy="4811040"/>
          </a:xfrm>
        </p:spPr>
        <p:txBody>
          <a:bodyPr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endParaRPr lang="en-US" sz="281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771525" y="812800"/>
            <a:ext cx="6011863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55280" y="5078520"/>
            <a:ext cx="6044400" cy="4811040"/>
          </a:xfrm>
        </p:spPr>
        <p:txBody>
          <a:bodyPr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endParaRPr lang="en-US" sz="281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771525" y="812800"/>
            <a:ext cx="6011863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55280" y="5078520"/>
            <a:ext cx="6044400" cy="4811040"/>
          </a:xfrm>
        </p:spPr>
        <p:txBody>
          <a:bodyPr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endParaRPr lang="en-US" sz="281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8663" y="2012950"/>
            <a:ext cx="8262937" cy="13890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57325" y="3671888"/>
            <a:ext cx="6805613" cy="1655762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684546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179808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938963" y="538163"/>
            <a:ext cx="2074862" cy="502126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14375" y="538163"/>
            <a:ext cx="6072188" cy="502126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880158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8663" y="2012950"/>
            <a:ext cx="8262937" cy="13890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57325" y="3671888"/>
            <a:ext cx="6805613" cy="1655762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3EE886B-E85F-463E-AE8F-A5069092720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7897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E7C0038-A2B1-4726-A97B-44C55FAB8D8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4107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8350" y="4164013"/>
            <a:ext cx="8261350" cy="1287462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8350" y="2746375"/>
            <a:ext cx="8261350" cy="1417638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E181229-BC2A-437C-8AA2-C5DB9BD0149A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4749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85775" y="1516063"/>
            <a:ext cx="4297363" cy="37576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35538" y="1516063"/>
            <a:ext cx="4297362" cy="37576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A0AECFF-3E0E-4F45-ADF5-716F8E7B22D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4799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5775" y="258763"/>
            <a:ext cx="8748713" cy="1081087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5775" y="1450975"/>
            <a:ext cx="4295775" cy="60483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5775" y="2055813"/>
            <a:ext cx="4295775" cy="37322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37125" y="1450975"/>
            <a:ext cx="4297363" cy="60483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937125" y="2055813"/>
            <a:ext cx="4297363" cy="37322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7ED6B2E-56C5-412A-8728-98EE2BB9A98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49074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60BAA21-031D-40F9-913A-EF6B3F882D0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0392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1A542E1-D63E-4217-BC1D-404B6F42677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8839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5775" y="258763"/>
            <a:ext cx="3198813" cy="109696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00475" y="258763"/>
            <a:ext cx="5434013" cy="552926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85775" y="1355725"/>
            <a:ext cx="3198813" cy="44323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478E515A-64BE-4B3C-A606-54AEAC5A962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482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341931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5000" y="4535488"/>
            <a:ext cx="5832475" cy="5365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05000" y="579438"/>
            <a:ext cx="5832475" cy="3887787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05000" y="5072063"/>
            <a:ext cx="5832475" cy="76041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77B8B35-E6A1-4F04-B0EC-1D52C29B6DC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3167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49313314-357E-4B2C-BAF7-B704D984A6DB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8250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46913" y="258763"/>
            <a:ext cx="2185987" cy="501491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85775" y="258763"/>
            <a:ext cx="6408738" cy="501491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91AC5B6-813F-40CE-88FE-CC924B18C73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833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8663" y="2012950"/>
            <a:ext cx="8262937" cy="13890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57325" y="3671888"/>
            <a:ext cx="6805613" cy="1655762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01AF39C-0988-494C-92CF-B82A26EB329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4363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5424D55-8DE7-4ACC-8571-8534477434F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7567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8350" y="4164013"/>
            <a:ext cx="8261350" cy="1287462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8350" y="2746375"/>
            <a:ext cx="8261350" cy="1417638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1F0BC5A-8594-431C-9E7F-938C54A72D9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7461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85775" y="1516063"/>
            <a:ext cx="4297363" cy="37576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35538" y="1516063"/>
            <a:ext cx="4297362" cy="37576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DB96D72-5F79-4246-A05E-29BC32C47DC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6392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5775" y="258763"/>
            <a:ext cx="8748713" cy="1081087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5775" y="1450975"/>
            <a:ext cx="4295775" cy="60483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5775" y="2055813"/>
            <a:ext cx="4295775" cy="37322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37125" y="1450975"/>
            <a:ext cx="4297363" cy="60483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937125" y="2055813"/>
            <a:ext cx="4297363" cy="37322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A3F3FBD-C01B-4F25-8097-1DF1861B3AA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3226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10E1013-C658-47D2-942E-4CAE7AF1EEBB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0379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A598A5E-7116-485A-A952-CBEDFF7B981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8189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8350" y="4164013"/>
            <a:ext cx="8261350" cy="1287462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8350" y="2746375"/>
            <a:ext cx="8261350" cy="1417638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302049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5775" y="258763"/>
            <a:ext cx="3198813" cy="109696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00475" y="258763"/>
            <a:ext cx="5434013" cy="552926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85775" y="1355725"/>
            <a:ext cx="3198813" cy="44323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6E86D6C-D86C-46D9-A628-2FC3C41D598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75243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5000" y="4535488"/>
            <a:ext cx="5832475" cy="5365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05000" y="579438"/>
            <a:ext cx="5832475" cy="3887787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05000" y="5072063"/>
            <a:ext cx="5832475" cy="76041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2B95705-4FD9-4C97-9DC0-50FB90EE414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1716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8077DE7-F282-4EA9-83C9-5276A21368B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0177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46913" y="258763"/>
            <a:ext cx="2185987" cy="501491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85775" y="258763"/>
            <a:ext cx="6408738" cy="501491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3F539AB-B2DC-4948-90BF-E88D0868AD4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2683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14375" y="1801813"/>
            <a:ext cx="4073525" cy="37576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40300" y="1801813"/>
            <a:ext cx="4073525" cy="37576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503665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5775" y="258763"/>
            <a:ext cx="8748713" cy="1081087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5775" y="1450975"/>
            <a:ext cx="4295775" cy="60483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5775" y="2055813"/>
            <a:ext cx="4295775" cy="37322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37125" y="1450975"/>
            <a:ext cx="4297363" cy="60483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937125" y="2055813"/>
            <a:ext cx="4297363" cy="37322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811772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036154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026761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5775" y="258763"/>
            <a:ext cx="3198813" cy="109696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00475" y="258763"/>
            <a:ext cx="5434013" cy="552926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85775" y="1355725"/>
            <a:ext cx="3198813" cy="44323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037913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5000" y="4535488"/>
            <a:ext cx="5832475" cy="5365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05000" y="579438"/>
            <a:ext cx="5832475" cy="3887787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05000" y="5072063"/>
            <a:ext cx="5832475" cy="76041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934283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 txBox="1">
            <a:spLocks noGrp="1"/>
          </p:cNvSpPr>
          <p:nvPr>
            <p:ph type="title"/>
          </p:nvPr>
        </p:nvSpPr>
        <p:spPr>
          <a:xfrm>
            <a:off x="713880" y="537480"/>
            <a:ext cx="8300160" cy="1081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/>
            <a:r>
              <a:rPr lang="en-US"/>
              <a:t>Click to edit the title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>
            <a:off x="713880" y="1801080"/>
            <a:ext cx="8300160" cy="37580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defPPr marL="432000" marR="0" lvl="0" indent="-324000">
              <a:spcBef>
                <a:spcPts val="0"/>
              </a:spcBef>
              <a:spcAft>
                <a:spcPts val="1213"/>
              </a:spcAft>
              <a:buSzPct val="45000"/>
              <a:buFont typeface="StarSymbol"/>
              <a:buNone/>
              <a:defRPr lang="en-US" sz="2740" b="0" i="0" u="none" strike="noStrike">
                <a:ln>
                  <a:noFill/>
                </a:ln>
              </a:defRPr>
            </a:defPPr>
            <a:lvl1pPr marL="432000" marR="0" lvl="0" indent="-324000">
              <a:spcBef>
                <a:spcPts val="0"/>
              </a:spcBef>
              <a:spcAft>
                <a:spcPts val="1213"/>
              </a:spcAft>
              <a:buSzPct val="45000"/>
              <a:buFont typeface="StarSymbol"/>
              <a:buChar char="●"/>
              <a:defRPr lang="en-US" sz="2740" b="0" i="0" u="none" strike="noStrike">
                <a:ln>
                  <a:noFill/>
                </a:ln>
              </a:defRPr>
            </a:lvl1pPr>
            <a:lvl2pPr marL="864000" marR="0" lvl="1" indent="-288000">
              <a:spcBef>
                <a:spcPts val="0"/>
              </a:spcBef>
              <a:spcAft>
                <a:spcPts val="969"/>
              </a:spcAft>
              <a:buSzPct val="75000"/>
              <a:buFont typeface="StarSymbol"/>
              <a:buChar char="–"/>
              <a:defRPr lang="en-US" sz="2400" b="0" i="0" u="none" strike="noStrike">
                <a:ln>
                  <a:noFill/>
                </a:ln>
              </a:defRPr>
            </a:lvl2pPr>
            <a:lvl3pPr marL="1296000" marR="0" lvl="2" indent="-216000">
              <a:spcBef>
                <a:spcPts val="0"/>
              </a:spcBef>
              <a:spcAft>
                <a:spcPts val="726"/>
              </a:spcAft>
              <a:buSzPct val="45000"/>
              <a:buFont typeface="StarSymbol"/>
              <a:buChar char="●"/>
              <a:defRPr lang="en-US" sz="2060" b="0" i="0" u="none" strike="noStrike">
                <a:ln>
                  <a:noFill/>
                </a:ln>
              </a:defRPr>
            </a:lvl3pPr>
            <a:lvl4pPr marL="1728000" marR="0" lvl="3" indent="-216000">
              <a:spcBef>
                <a:spcPts val="0"/>
              </a:spcBef>
              <a:spcAft>
                <a:spcPts val="485"/>
              </a:spcAft>
              <a:buSzPct val="75000"/>
              <a:buFont typeface="StarSymbol"/>
              <a:buChar char="–"/>
              <a:defRPr lang="en-US" sz="1710" b="0" i="0" u="none" strike="noStrike">
                <a:ln>
                  <a:noFill/>
                </a:ln>
              </a:defRPr>
            </a:lvl4pPr>
            <a:lvl5pPr marL="2160000" marR="0" lvl="4" indent="-216000">
              <a:spcBef>
                <a:spcPts val="0"/>
              </a:spcBef>
              <a:spcAft>
                <a:spcPts val="241"/>
              </a:spcAft>
              <a:buSzPct val="45000"/>
              <a:buFont typeface="StarSymbol"/>
              <a:buChar char="●"/>
              <a:defRPr lang="en-US" sz="1710" b="0" i="0" u="none" strike="noStrike">
                <a:ln>
                  <a:noFill/>
                </a:ln>
              </a:defRPr>
            </a:lvl5pPr>
            <a:lvl6pPr marL="2592000" marR="0" lvl="5" indent="-216000">
              <a:spcBef>
                <a:spcPts val="0"/>
              </a:spcBef>
              <a:spcAft>
                <a:spcPts val="241"/>
              </a:spcAft>
              <a:buSzPct val="45000"/>
              <a:buFont typeface="StarSymbol"/>
              <a:buChar char="●"/>
              <a:defRPr lang="en-US" sz="1710" b="0" i="0" u="none" strike="noStrike">
                <a:ln>
                  <a:noFill/>
                </a:ln>
              </a:defRPr>
            </a:lvl6pPr>
            <a:lvl7pPr marL="3024000" marR="0" lvl="6" indent="-216000">
              <a:spcBef>
                <a:spcPts val="0"/>
              </a:spcBef>
              <a:spcAft>
                <a:spcPts val="241"/>
              </a:spcAft>
              <a:buSzPct val="45000"/>
              <a:buFont typeface="StarSymbol"/>
              <a:buChar char="●"/>
              <a:defRPr lang="en-US" sz="1710" b="0" i="0" u="none" strike="noStrike">
                <a:ln>
                  <a:noFill/>
                </a:ln>
              </a:defRPr>
            </a:lvl7pPr>
            <a:lvl8pPr marL="3456000" marR="0" lvl="7" indent="-216000">
              <a:spcBef>
                <a:spcPts val="0"/>
              </a:spcBef>
              <a:spcAft>
                <a:spcPts val="241"/>
              </a:spcAft>
              <a:buSzPct val="45000"/>
              <a:buFont typeface="StarSymbol"/>
              <a:buChar char="●"/>
              <a:defRPr lang="en-US" sz="1710" b="0" i="0" u="none" strike="noStrike">
                <a:ln>
                  <a:noFill/>
                </a:ln>
              </a:defRPr>
            </a:lvl8pPr>
            <a:lvl9pPr marL="3887999" marR="0" lvl="8" indent="-216000">
              <a:spcBef>
                <a:spcPts val="0"/>
              </a:spcBef>
              <a:spcAft>
                <a:spcPts val="241"/>
              </a:spcAft>
              <a:buSzPct val="45000"/>
              <a:buFont typeface="StarSymbol"/>
              <a:buChar char="●"/>
              <a:defRPr lang="en-US" sz="1710" b="0" i="0" u="none" strike="noStrike">
                <a:ln>
                  <a:noFill/>
                </a:ln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360" y="6413040"/>
            <a:ext cx="9720000" cy="66960"/>
          </a:xfrm>
          <a:prstGeom prst="rect">
            <a:avLst/>
          </a:prstGeom>
          <a:solidFill>
            <a:srgbClr val="0062B1"/>
          </a:solidFill>
          <a:ln w="0">
            <a:solidFill>
              <a:srgbClr val="0062B1"/>
            </a:solidFill>
            <a:prstDash val="solid"/>
          </a:ln>
        </p:spPr>
        <p:txBody>
          <a:bodyPr vert="horz" wrap="none" lIns="0" tIns="0" rIns="0" bIns="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400" b="0" i="0" u="none" strike="noStrike">
              <a:ln>
                <a:noFill/>
              </a:ln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xStyles>
    <p:titleStyle>
      <a:lvl1pPr marL="0" marR="0" lvl="0" indent="0" algn="ctr" rtl="0" hangingPunct="0">
        <a:buNone/>
        <a:tabLst/>
        <a:defRPr lang="en-US" sz="4630" b="0" i="0" u="none" strike="noStrike">
          <a:ln>
            <a:noFill/>
          </a:ln>
          <a:latin typeface="Nimbus Sans L" pitchFamily="34"/>
          <a:ea typeface="HG Mincho Light J" pitchFamily="2"/>
          <a:cs typeface="Tahoma" pitchFamily="2"/>
        </a:defRPr>
      </a:lvl1pPr>
    </p:titleStyle>
    <p:bodyStyle>
      <a:lvl1pPr marL="0" marR="0" indent="0" rtl="0" hangingPunct="0">
        <a:spcBef>
          <a:spcPts val="0"/>
        </a:spcBef>
        <a:spcAft>
          <a:spcPts val="1213"/>
        </a:spcAft>
        <a:tabLst/>
        <a:defRPr lang="en-US" sz="2740" b="0" i="0" u="none" strike="noStrike">
          <a:ln>
            <a:noFill/>
          </a:ln>
        </a:defRPr>
      </a:lvl1pPr>
    </p:bodyStyle>
    <p:otherStyle/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 txBox="1">
            <a:spLocks noGrp="1"/>
          </p:cNvSpPr>
          <p:nvPr>
            <p:ph type="title"/>
          </p:nvPr>
        </p:nvSpPr>
        <p:spPr>
          <a:xfrm>
            <a:off x="486000" y="258120"/>
            <a:ext cx="8747640" cy="1081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endParaRPr lang="en-US"/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>
            <a:off x="486000" y="1516320"/>
            <a:ext cx="8747640" cy="37580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defPPr marL="432000" marR="0" lvl="0" indent="-324000">
              <a:spcBef>
                <a:spcPts val="0"/>
              </a:spcBef>
              <a:spcAft>
                <a:spcPts val="1213"/>
              </a:spcAft>
              <a:buClr>
                <a:srgbClr val="FFCC99"/>
              </a:buClr>
              <a:buSzPct val="45000"/>
              <a:buFont typeface="StarSymbol"/>
              <a:buNone/>
              <a:defRPr lang="en-US" sz="2740" b="0" i="0" u="none" strike="noStrike">
                <a:ln>
                  <a:noFill/>
                </a:ln>
                <a:solidFill>
                  <a:srgbClr val="FFFFFF"/>
                </a:solidFill>
              </a:defRPr>
            </a:defPPr>
            <a:lvl1pPr marL="432000" marR="0" lvl="0" indent="-324000">
              <a:spcBef>
                <a:spcPts val="0"/>
              </a:spcBef>
              <a:spcAft>
                <a:spcPts val="1213"/>
              </a:spcAft>
              <a:buClr>
                <a:srgbClr val="FFCC99"/>
              </a:buClr>
              <a:buSzPct val="45000"/>
              <a:buFont typeface="StarSymbol"/>
              <a:buChar char="●"/>
              <a:defRPr lang="en-US" sz="2740" b="0" i="0" u="none" strike="noStrike">
                <a:ln>
                  <a:noFill/>
                </a:ln>
                <a:solidFill>
                  <a:srgbClr val="FFFFFF"/>
                </a:solidFill>
              </a:defRPr>
            </a:lvl1pPr>
            <a:lvl2pPr marL="864000" marR="0" lvl="1" indent="-288000">
              <a:spcBef>
                <a:spcPts val="0"/>
              </a:spcBef>
              <a:spcAft>
                <a:spcPts val="969"/>
              </a:spcAft>
              <a:buClr>
                <a:srgbClr val="FFCC99"/>
              </a:buClr>
              <a:buSzPct val="75000"/>
              <a:buFont typeface="StarSymbol"/>
              <a:buChar char="–"/>
              <a:defRPr lang="en-US" sz="2400" b="0" i="0" u="none" strike="noStrike">
                <a:ln>
                  <a:noFill/>
                </a:ln>
                <a:solidFill>
                  <a:srgbClr val="FFFFFF"/>
                </a:solidFill>
              </a:defRPr>
            </a:lvl2pPr>
            <a:lvl3pPr marL="1296000" marR="0" lvl="2" indent="-216000">
              <a:spcBef>
                <a:spcPts val="0"/>
              </a:spcBef>
              <a:spcAft>
                <a:spcPts val="729"/>
              </a:spcAft>
              <a:buClr>
                <a:srgbClr val="FFCC99"/>
              </a:buClr>
              <a:buSzPct val="45000"/>
              <a:buFont typeface="StarSymbol"/>
              <a:buChar char="●"/>
              <a:defRPr lang="en-US" sz="2060" b="0" i="0" u="none" strike="noStrike">
                <a:ln>
                  <a:noFill/>
                </a:ln>
                <a:solidFill>
                  <a:srgbClr val="FFFFFF"/>
                </a:solidFill>
              </a:defRPr>
            </a:lvl3pPr>
            <a:lvl4pPr marL="1728000" marR="0" lvl="3" indent="-216000">
              <a:spcBef>
                <a:spcPts val="0"/>
              </a:spcBef>
              <a:spcAft>
                <a:spcPts val="485"/>
              </a:spcAft>
              <a:buClr>
                <a:srgbClr val="FFCC99"/>
              </a:buClr>
              <a:buSzPct val="75000"/>
              <a:buFont typeface="StarSymbol"/>
              <a:buChar char="–"/>
              <a:defRPr lang="en-US" sz="1720" b="0" i="0" u="none" strike="noStrike">
                <a:ln>
                  <a:noFill/>
                </a:ln>
                <a:solidFill>
                  <a:srgbClr val="FFFFFF"/>
                </a:solidFill>
              </a:defRPr>
            </a:lvl4pPr>
            <a:lvl5pPr marL="2160000" marR="0" lvl="4" indent="-216000">
              <a:spcBef>
                <a:spcPts val="0"/>
              </a:spcBef>
              <a:spcAft>
                <a:spcPts val="241"/>
              </a:spcAft>
              <a:buClr>
                <a:srgbClr val="FFCC99"/>
              </a:buClr>
              <a:buSzPct val="45000"/>
              <a:buFont typeface="StarSymbol"/>
              <a:buChar char="●"/>
              <a:defRPr lang="en-US" sz="1720" b="0" i="0" u="none" strike="noStrike">
                <a:ln>
                  <a:noFill/>
                </a:ln>
                <a:solidFill>
                  <a:srgbClr val="FFFFFF"/>
                </a:solidFill>
              </a:defRPr>
            </a:lvl5pPr>
            <a:lvl6pPr marL="2592000" marR="0" lvl="5" indent="-216000">
              <a:spcBef>
                <a:spcPts val="0"/>
              </a:spcBef>
              <a:spcAft>
                <a:spcPts val="241"/>
              </a:spcAft>
              <a:buClr>
                <a:srgbClr val="FFCC99"/>
              </a:buClr>
              <a:buSzPct val="45000"/>
              <a:buFont typeface="StarSymbol"/>
              <a:buChar char="●"/>
              <a:defRPr lang="en-US" sz="1720" b="0" i="0" u="none" strike="noStrike">
                <a:ln>
                  <a:noFill/>
                </a:ln>
                <a:solidFill>
                  <a:srgbClr val="FFFFFF"/>
                </a:solidFill>
              </a:defRPr>
            </a:lvl6pPr>
            <a:lvl7pPr marL="3024000" marR="0" lvl="6" indent="-216000">
              <a:spcBef>
                <a:spcPts val="0"/>
              </a:spcBef>
              <a:spcAft>
                <a:spcPts val="241"/>
              </a:spcAft>
              <a:buClr>
                <a:srgbClr val="FFCC99"/>
              </a:buClr>
              <a:buSzPct val="45000"/>
              <a:buFont typeface="StarSymbol"/>
              <a:buChar char="●"/>
              <a:defRPr lang="en-US" sz="1720" b="0" i="0" u="none" strike="noStrike">
                <a:ln>
                  <a:noFill/>
                </a:ln>
                <a:solidFill>
                  <a:srgbClr val="FFFFFF"/>
                </a:solidFill>
              </a:defRPr>
            </a:lvl7pPr>
            <a:lvl8pPr marL="3456000" marR="0" lvl="7" indent="-216000">
              <a:spcBef>
                <a:spcPts val="0"/>
              </a:spcBef>
              <a:spcAft>
                <a:spcPts val="241"/>
              </a:spcAft>
              <a:buClr>
                <a:srgbClr val="FFCC99"/>
              </a:buClr>
              <a:buSzPct val="45000"/>
              <a:buFont typeface="StarSymbol"/>
              <a:buChar char="●"/>
              <a:defRPr lang="en-US" sz="1720" b="0" i="0" u="none" strike="noStrike">
                <a:ln>
                  <a:noFill/>
                </a:ln>
                <a:solidFill>
                  <a:srgbClr val="FFFFFF"/>
                </a:solidFill>
              </a:defRPr>
            </a:lvl8pPr>
            <a:lvl9pPr marL="3887999" marR="0" lvl="8" indent="-216000">
              <a:spcBef>
                <a:spcPts val="0"/>
              </a:spcBef>
              <a:spcAft>
                <a:spcPts val="241"/>
              </a:spcAft>
              <a:buClr>
                <a:srgbClr val="FFCC99"/>
              </a:buClr>
              <a:buSzPct val="45000"/>
              <a:buFont typeface="StarSymbol"/>
              <a:buChar char="●"/>
              <a:defRPr lang="en-US" sz="1720" b="0" i="0" u="none" strike="noStrike">
                <a:ln>
                  <a:noFill/>
                </a:ln>
                <a:solidFill>
                  <a:srgbClr val="FFFFFF"/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2"/>
          </p:nvPr>
        </p:nvSpPr>
        <p:spPr>
          <a:xfrm>
            <a:off x="486000" y="5903280"/>
            <a:ext cx="2264400" cy="44675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0" marR="0" lvl="0" indent="0" rtl="0" hangingPunct="0">
              <a:buNone/>
              <a:tabLst/>
              <a:defRPr lang="en-US" sz="1400">
                <a:solidFill>
                  <a:srgbClr val="FFFFFF"/>
                </a:solidFill>
              </a:defRPr>
            </a:lvl1pPr>
          </a:lstStyle>
          <a:p>
            <a:pPr lvl="0"/>
            <a:endParaRPr lang="en-US"/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3"/>
          </p:nvPr>
        </p:nvSpPr>
        <p:spPr>
          <a:xfrm>
            <a:off x="3324239" y="5903280"/>
            <a:ext cx="3080880" cy="44675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0" marR="0" lvl="0" indent="0" algn="ctr" rtl="0" hangingPunct="0">
              <a:buNone/>
              <a:tabLst/>
              <a:defRPr lang="en-US" sz="1400">
                <a:solidFill>
                  <a:srgbClr val="FFFFFF"/>
                </a:solidFill>
              </a:defRPr>
            </a:lvl1pPr>
          </a:lstStyle>
          <a:p>
            <a:pPr lvl="0"/>
            <a:endParaRPr lang="en-US"/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4"/>
          </p:nvPr>
        </p:nvSpPr>
        <p:spPr>
          <a:xfrm>
            <a:off x="6969240" y="5903280"/>
            <a:ext cx="2264400" cy="44675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0" marR="0" lvl="0" indent="0" algn="r" rtl="0" hangingPunct="0">
              <a:buNone/>
              <a:tabLst/>
              <a:defRPr lang="en-US" sz="1400">
                <a:solidFill>
                  <a:srgbClr val="FFFFFF"/>
                </a:solidFill>
              </a:defRPr>
            </a:lvl1pPr>
          </a:lstStyle>
          <a:p>
            <a:pPr lvl="0"/>
            <a:fld id="{4D8418F3-1D71-46B9-9402-F335B47301A1}" type="slidenum"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xStyles>
    <p:titleStyle>
      <a:lvl1pPr algn="ctr" rtl="0" hangingPunct="0">
        <a:tabLst/>
        <a:defRPr lang="en-US" sz="3770" b="0" i="0" u="none" strike="noStrike">
          <a:ln>
            <a:noFill/>
          </a:ln>
          <a:solidFill>
            <a:srgbClr val="FFFFFF"/>
          </a:solidFill>
        </a:defRPr>
      </a:lvl1pPr>
    </p:titleStyle>
    <p:bodyStyle>
      <a:lvl1pPr marL="0" marR="0" indent="0" rtl="0" hangingPunct="0">
        <a:spcBef>
          <a:spcPts val="0"/>
        </a:spcBef>
        <a:spcAft>
          <a:spcPts val="1213"/>
        </a:spcAft>
        <a:tabLst/>
        <a:defRPr lang="en-US" sz="2740" b="0" i="0" u="none" strike="noStrike">
          <a:ln>
            <a:noFill/>
          </a:ln>
          <a:solidFill>
            <a:srgbClr val="FFFFFF"/>
          </a:solidFill>
        </a:defRPr>
      </a:lvl1pPr>
    </p:bodyStyle>
    <p:otherStyle/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 txBox="1">
            <a:spLocks noGrp="1"/>
          </p:cNvSpPr>
          <p:nvPr>
            <p:ph type="title"/>
          </p:nvPr>
        </p:nvSpPr>
        <p:spPr>
          <a:xfrm>
            <a:off x="486000" y="258120"/>
            <a:ext cx="8747640" cy="1081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endParaRPr lang="en-US"/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>
            <a:off x="486000" y="1516320"/>
            <a:ext cx="8747640" cy="37580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defPPr marL="432000" marR="0" lvl="0" indent="-324000">
              <a:spcBef>
                <a:spcPts val="0"/>
              </a:spcBef>
              <a:spcAft>
                <a:spcPts val="1213"/>
              </a:spcAft>
              <a:buSzPct val="45000"/>
              <a:buFont typeface="StarSymbol"/>
              <a:buNone/>
              <a:defRPr lang="en-US" sz="2740" b="0" i="0" u="none" strike="noStrike" kern="1200">
                <a:ln>
                  <a:noFill/>
                </a:ln>
              </a:defRPr>
            </a:defPPr>
            <a:lvl1pPr marL="432000" marR="0" lvl="0" indent="-324000">
              <a:spcBef>
                <a:spcPts val="0"/>
              </a:spcBef>
              <a:spcAft>
                <a:spcPts val="1213"/>
              </a:spcAft>
              <a:buSzPct val="45000"/>
              <a:buFont typeface="StarSymbol"/>
              <a:buChar char="●"/>
              <a:defRPr lang="en-US" sz="2740" b="0" i="0" u="none" strike="noStrike" kern="1200">
                <a:ln>
                  <a:noFill/>
                </a:ln>
              </a:defRPr>
            </a:lvl1pPr>
            <a:lvl2pPr marL="864000" marR="0" lvl="1" indent="-324000">
              <a:spcBef>
                <a:spcPts val="0"/>
              </a:spcBef>
              <a:spcAft>
                <a:spcPts val="969"/>
              </a:spcAft>
              <a:buSzPct val="45000"/>
              <a:buFont typeface="StarSymbol"/>
              <a:buChar char="●"/>
              <a:defRPr lang="en-US" sz="2400" b="0" i="0" u="none" strike="noStrike" kern="1200">
                <a:ln>
                  <a:noFill/>
                </a:ln>
              </a:defRPr>
            </a:lvl2pPr>
            <a:lvl3pPr marL="1295999" marR="0" lvl="2" indent="-288000">
              <a:spcBef>
                <a:spcPts val="0"/>
              </a:spcBef>
              <a:spcAft>
                <a:spcPts val="729"/>
              </a:spcAft>
              <a:buSzPct val="75000"/>
              <a:buFont typeface="StarSymbol"/>
              <a:buChar char="–"/>
              <a:defRPr lang="en-US" sz="2060" b="0" i="0" u="none" strike="noStrike" kern="1200">
                <a:ln>
                  <a:noFill/>
                </a:ln>
              </a:defRPr>
            </a:lvl3pPr>
            <a:lvl4pPr marL="1728000" marR="0" lvl="3" indent="-216000">
              <a:spcBef>
                <a:spcPts val="0"/>
              </a:spcBef>
              <a:spcAft>
                <a:spcPts val="485"/>
              </a:spcAft>
              <a:buSzPct val="45000"/>
              <a:buFont typeface="StarSymbol"/>
              <a:buChar char="●"/>
              <a:defRPr lang="en-US" sz="1710" b="0" i="0" u="none" strike="noStrike" kern="1200">
                <a:ln>
                  <a:noFill/>
                </a:ln>
              </a:defRPr>
            </a:lvl4pPr>
            <a:lvl5pPr marL="2160000" marR="0" lvl="4" indent="-216000">
              <a:spcBef>
                <a:spcPts val="0"/>
              </a:spcBef>
              <a:spcAft>
                <a:spcPts val="241"/>
              </a:spcAft>
              <a:buSzPct val="75000"/>
              <a:buFont typeface="StarSymbol"/>
              <a:buChar char="–"/>
              <a:defRPr lang="en-US" sz="1710" b="0" i="0" u="none" strike="noStrike" kern="1200">
                <a:ln>
                  <a:noFill/>
                </a:ln>
              </a:defRPr>
            </a:lvl5pPr>
            <a:lvl6pPr marL="2592000" marR="0" lvl="5" indent="-216000">
              <a:spcBef>
                <a:spcPts val="0"/>
              </a:spcBef>
              <a:spcAft>
                <a:spcPts val="241"/>
              </a:spcAft>
              <a:buSzPct val="45000"/>
              <a:buFont typeface="StarSymbol"/>
              <a:buChar char="●"/>
              <a:defRPr lang="en-US" sz="1710" b="0" i="0" u="none" strike="noStrike" kern="1200">
                <a:ln>
                  <a:noFill/>
                </a:ln>
              </a:defRPr>
            </a:lvl6pPr>
            <a:lvl7pPr marL="3024000" marR="0" lvl="6" indent="-216000">
              <a:spcBef>
                <a:spcPts val="0"/>
              </a:spcBef>
              <a:spcAft>
                <a:spcPts val="241"/>
              </a:spcAft>
              <a:buSzPct val="45000"/>
              <a:buFont typeface="StarSymbol"/>
              <a:buChar char="●"/>
              <a:defRPr lang="en-US" sz="1710" b="0" i="0" u="none" strike="noStrike" kern="1200">
                <a:ln>
                  <a:noFill/>
                </a:ln>
              </a:defRPr>
            </a:lvl7pPr>
            <a:lvl8pPr marL="3456000" marR="0" lvl="7" indent="-216000">
              <a:spcBef>
                <a:spcPts val="0"/>
              </a:spcBef>
              <a:spcAft>
                <a:spcPts val="241"/>
              </a:spcAft>
              <a:buSzPct val="45000"/>
              <a:buFont typeface="StarSymbol"/>
              <a:buChar char="●"/>
              <a:defRPr lang="en-US" sz="1710" b="0" i="0" u="none" strike="noStrike" kern="1200">
                <a:ln>
                  <a:noFill/>
                </a:ln>
              </a:defRPr>
            </a:lvl8pPr>
            <a:lvl9pPr marL="3887999" marR="0" lvl="8" indent="-216000">
              <a:spcBef>
                <a:spcPts val="0"/>
              </a:spcBef>
              <a:spcAft>
                <a:spcPts val="241"/>
              </a:spcAft>
              <a:buSzPct val="45000"/>
              <a:buFont typeface="StarSymbol"/>
              <a:buChar char="●"/>
              <a:defRPr lang="en-US" sz="1710" b="0" i="0" u="none" strike="noStrike" kern="1200">
                <a:ln>
                  <a:noFill/>
                </a:ln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2"/>
          </p:nvPr>
        </p:nvSpPr>
        <p:spPr>
          <a:xfrm>
            <a:off x="486000" y="5903280"/>
            <a:ext cx="2264400" cy="44675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lvl="0" rtl="0" hangingPunct="0">
              <a:buNone/>
              <a:tabLst/>
              <a:defRPr lang="en-US" sz="1400" kern="1200"/>
            </a:lvl1pPr>
          </a:lstStyle>
          <a:p>
            <a:pPr lvl="0"/>
            <a:endParaRPr lang="en-US"/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3"/>
          </p:nvPr>
        </p:nvSpPr>
        <p:spPr>
          <a:xfrm>
            <a:off x="3324239" y="5903280"/>
            <a:ext cx="3080880" cy="44675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lvl="0" algn="ctr" rtl="0" hangingPunct="0">
              <a:buNone/>
              <a:tabLst/>
              <a:defRPr lang="en-US" sz="1400" kern="1200"/>
            </a:lvl1pPr>
          </a:lstStyle>
          <a:p>
            <a:pPr lvl="0"/>
            <a:endParaRPr lang="en-US"/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4"/>
          </p:nvPr>
        </p:nvSpPr>
        <p:spPr>
          <a:xfrm>
            <a:off x="6968880" y="5903280"/>
            <a:ext cx="2264400" cy="44675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lvl="0" algn="r" rtl="0" hangingPunct="0">
              <a:buNone/>
              <a:tabLst/>
              <a:defRPr lang="en-US" sz="1400" kern="1200"/>
            </a:lvl1pPr>
          </a:lstStyle>
          <a:p>
            <a:pPr lvl="0"/>
            <a:fld id="{6948B81F-6252-48B1-A24C-2ADD99435E9E}" type="slidenum"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xStyles>
    <p:titleStyle>
      <a:lvl1pPr algn="ctr" rtl="0" hangingPunct="0">
        <a:tabLst/>
        <a:defRPr lang="en-US" sz="4010" b="0" i="0" u="none" strike="noStrike" kern="1200">
          <a:ln>
            <a:noFill/>
          </a:ln>
        </a:defRPr>
      </a:lvl1pPr>
    </p:titleStyle>
    <p:bodyStyle>
      <a:lvl1pPr marL="0" marR="0" indent="0" rtl="0" hangingPunct="0">
        <a:spcBef>
          <a:spcPts val="0"/>
        </a:spcBef>
        <a:spcAft>
          <a:spcPts val="1213"/>
        </a:spcAft>
        <a:tabLst/>
        <a:defRPr lang="en-US" sz="2740" b="0" i="0" u="none" strike="noStrike" kern="1200">
          <a:ln>
            <a:noFill/>
          </a:ln>
        </a:defRPr>
      </a:lvl1pPr>
    </p:bodyStyle>
    <p:otherStyle/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8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8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8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8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8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8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8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8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8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8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8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8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8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8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8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8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8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0" y="2030760"/>
            <a:ext cx="8511480" cy="1082880"/>
          </a:xfrm>
        </p:spPr>
        <p:txBody>
          <a:bodyPr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en-US">
                <a:latin typeface="Albany" pitchFamily="18"/>
                <a:cs typeface="Tahoma" pitchFamily="2"/>
              </a:rPr>
              <a:t>Linux commands</a:t>
            </a:r>
          </a:p>
        </p:txBody>
      </p:sp>
      <p:sp>
        <p:nvSpPr>
          <p:cNvPr id="3" name="Title 2"/>
          <p:cNvSpPr txBox="1">
            <a:spLocks noGrp="1"/>
          </p:cNvSpPr>
          <p:nvPr>
            <p:ph type="title" idx="4294967295"/>
          </p:nvPr>
        </p:nvSpPr>
        <p:spPr>
          <a:xfrm>
            <a:off x="2024279" y="2928959"/>
            <a:ext cx="5549400" cy="532440"/>
          </a:xfrm>
        </p:spPr>
        <p:txBody>
          <a:bodyPr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 algn="r">
              <a:buNone/>
            </a:pPr>
            <a:r>
              <a:rPr lang="en-US" sz="3600">
                <a:latin typeface="Myriad Web" pitchFamily="2"/>
                <a:cs typeface="Tahoma" pitchFamily="2"/>
              </a:rPr>
              <a:t>Tech Training Team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/>
        <p:txBody>
          <a:bodyPr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en-US">
                <a:latin typeface="Albany" pitchFamily="18"/>
                <a:cs typeface="Tahoma" pitchFamily="2"/>
              </a:rPr>
              <a:t>Runlevels in GNU/Linux</a:t>
            </a:r>
          </a:p>
        </p:txBody>
      </p:sp>
      <p:pic>
        <p:nvPicPr>
          <p:cNvPr id="3" name=""/>
          <p:cNvPicPr>
            <a:picLocks noGrp="1" noChangeAspect="1"/>
          </p:cNvPicPr>
          <p:nvPr>
            <p:ph type="pic" idx="4294967295"/>
          </p:nvPr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780920" y="1515960"/>
            <a:ext cx="6157440" cy="4276440"/>
          </a:xfr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/>
        <p:txBody>
          <a:bodyPr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en-US">
                <a:latin typeface="Albany" pitchFamily="18"/>
                <a:cs typeface="Tahoma" pitchFamily="2"/>
              </a:rPr>
              <a:t>Change user password</a:t>
            </a:r>
          </a:p>
        </p:txBody>
      </p:sp>
      <p:pic>
        <p:nvPicPr>
          <p:cNvPr id="3" name=""/>
          <p:cNvPicPr>
            <a:picLocks noGrp="1" noChangeAspect="1"/>
          </p:cNvPicPr>
          <p:nvPr>
            <p:ph type="pic" idx="4294967295"/>
          </p:nvPr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730880" y="1515960"/>
            <a:ext cx="6257160" cy="4276440"/>
          </a:xfr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/>
        <p:txBody>
          <a:bodyPr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en-US">
                <a:latin typeface="Albany" pitchFamily="18"/>
                <a:cs typeface="Tahoma" pitchFamily="2"/>
              </a:rPr>
              <a:t>Change root password</a:t>
            </a:r>
          </a:p>
        </p:txBody>
      </p:sp>
      <p:pic>
        <p:nvPicPr>
          <p:cNvPr id="3" name=""/>
          <p:cNvPicPr>
            <a:picLocks noGrp="1" noChangeAspect="1"/>
          </p:cNvPicPr>
          <p:nvPr>
            <p:ph type="pic" idx="4294967295"/>
          </p:nvPr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730880" y="1515960"/>
            <a:ext cx="6257160" cy="4276440"/>
          </a:xfr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/>
        <p:txBody>
          <a:bodyPr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en-US">
                <a:latin typeface="Albany" pitchFamily="18"/>
                <a:cs typeface="Tahoma" pitchFamily="2"/>
              </a:rPr>
              <a:t>Logging OUT</a:t>
            </a:r>
          </a:p>
        </p:txBody>
      </p:sp>
      <p:pic>
        <p:nvPicPr>
          <p:cNvPr id="3" name=""/>
          <p:cNvPicPr>
            <a:picLocks noGrp="1" noChangeAspect="1"/>
          </p:cNvPicPr>
          <p:nvPr>
            <p:ph type="pic" idx="4294967295"/>
          </p:nvPr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016360" y="1515960"/>
            <a:ext cx="5686560" cy="4276440"/>
          </a:xfr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/>
        <p:txBody>
          <a:bodyPr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en-US">
                <a:latin typeface="Albany" pitchFamily="18"/>
                <a:cs typeface="Tahoma" pitchFamily="2"/>
              </a:rPr>
              <a:t>File system Hierarchy</a:t>
            </a:r>
          </a:p>
        </p:txBody>
      </p:sp>
      <p:pic>
        <p:nvPicPr>
          <p:cNvPr id="3" name=""/>
          <p:cNvPicPr>
            <a:picLocks noGrp="1" noChangeAspect="1"/>
          </p:cNvPicPr>
          <p:nvPr>
            <p:ph type="pic" idx="4294967295"/>
          </p:nvPr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226600" y="1515960"/>
            <a:ext cx="5265720" cy="4276440"/>
          </a:xfr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/>
        <p:txBody>
          <a:bodyPr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en-US">
                <a:latin typeface="Albany" pitchFamily="18"/>
                <a:cs typeface="Tahoma" pitchFamily="2"/>
              </a:rPr>
              <a:t>File system Hierarchy</a:t>
            </a:r>
          </a:p>
        </p:txBody>
      </p:sp>
      <p:pic>
        <p:nvPicPr>
          <p:cNvPr id="3" name=""/>
          <p:cNvPicPr>
            <a:picLocks noGrp="1" noChangeAspect="1"/>
          </p:cNvPicPr>
          <p:nvPr>
            <p:ph type="pic" idx="4294967295"/>
          </p:nvPr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570679" y="1515960"/>
            <a:ext cx="6577919" cy="4276440"/>
          </a:xfr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/>
        <p:txBody>
          <a:bodyPr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en-US">
                <a:latin typeface="Albany" pitchFamily="18"/>
                <a:cs typeface="Tahoma" pitchFamily="2"/>
              </a:rPr>
              <a:t>Absolute and Relative paths</a:t>
            </a:r>
          </a:p>
        </p:txBody>
      </p:sp>
      <p:pic>
        <p:nvPicPr>
          <p:cNvPr id="3" name=""/>
          <p:cNvPicPr>
            <a:picLocks noGrp="1" noChangeAspect="1"/>
          </p:cNvPicPr>
          <p:nvPr>
            <p:ph type="pic" idx="4294967295"/>
          </p:nvPr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485640" y="2652480"/>
            <a:ext cx="8747640" cy="2003760"/>
          </a:xfr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/>
        <p:txBody>
          <a:bodyPr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en-US">
                <a:latin typeface="Albany" pitchFamily="18"/>
                <a:cs typeface="Tahoma" pitchFamily="2"/>
              </a:rPr>
              <a:t>PWD &amp; HOME dirs</a:t>
            </a:r>
          </a:p>
        </p:txBody>
      </p:sp>
      <p:pic>
        <p:nvPicPr>
          <p:cNvPr id="3" name=""/>
          <p:cNvPicPr>
            <a:picLocks noGrp="1" noChangeAspect="1"/>
          </p:cNvPicPr>
          <p:nvPr>
            <p:ph type="pic" idx="4294967295"/>
          </p:nvPr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485640" y="2248920"/>
            <a:ext cx="8747640" cy="2810520"/>
          </a:xfr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/>
        <p:txBody>
          <a:bodyPr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en-US">
                <a:latin typeface="Albany" pitchFamily="18"/>
                <a:cs typeface="Tahoma" pitchFamily="2"/>
              </a:rPr>
              <a:t>File System commands</a:t>
            </a:r>
          </a:p>
        </p:txBody>
      </p:sp>
      <p:pic>
        <p:nvPicPr>
          <p:cNvPr id="3" name=""/>
          <p:cNvPicPr>
            <a:picLocks noGrp="1" noChangeAspect="1"/>
          </p:cNvPicPr>
          <p:nvPr>
            <p:ph type="pic" idx="4294967295"/>
          </p:nvPr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617040" y="1515960"/>
            <a:ext cx="8484840" cy="4276440"/>
          </a:xfr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en-US">
                <a:latin typeface="Albany" pitchFamily="18"/>
                <a:cs typeface="Tahoma" pitchFamily="2"/>
              </a:rPr>
              <a:t>File System commands</a:t>
            </a:r>
          </a:p>
        </p:txBody>
      </p:sp>
      <p:pic>
        <p:nvPicPr>
          <p:cNvPr id="3" name=""/>
          <p:cNvPicPr>
            <a:picLocks noGrp="1" noChangeAspect="1"/>
          </p:cNvPicPr>
          <p:nvPr>
            <p:ph type="pic" idx="4294967295"/>
          </p:nvPr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914400" y="1515960"/>
            <a:ext cx="8000999" cy="4656240"/>
          </a:xfr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en-US">
                <a:latin typeface="Albany" pitchFamily="18"/>
                <a:cs typeface="Tahoma" pitchFamily="2"/>
              </a:rPr>
              <a:t>Linux Commands – Course Contents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486000" y="1516320"/>
            <a:ext cx="8747640" cy="4276440"/>
          </a:xfrm>
        </p:spPr>
        <p:txBody>
          <a:bodyPr/>
          <a:lstStyle>
            <a:defPPr marL="432000" marR="0" lvl="0" indent="-324000">
              <a:spcBef>
                <a:spcPts val="0"/>
              </a:spcBef>
              <a:spcAft>
                <a:spcPts val="1213"/>
              </a:spcAft>
              <a:buClr>
                <a:srgbClr val="FFCC99"/>
              </a:buClr>
              <a:buSzPct val="45000"/>
              <a:buFont typeface="StarSymbol"/>
              <a:buNone/>
              <a:defRPr lang="en-US" sz="2740" b="0" i="0" u="none" strike="noStrike">
                <a:ln>
                  <a:noFill/>
                </a:ln>
                <a:solidFill>
                  <a:srgbClr val="FFFFFF"/>
                </a:solidFill>
              </a:defRPr>
            </a:defPPr>
            <a:lvl1pPr marL="432000" marR="0" lvl="0" indent="-324000">
              <a:spcBef>
                <a:spcPts val="0"/>
              </a:spcBef>
              <a:spcAft>
                <a:spcPts val="1213"/>
              </a:spcAft>
              <a:buClr>
                <a:srgbClr val="FFCC99"/>
              </a:buClr>
              <a:buSzPct val="45000"/>
              <a:buFont typeface="StarSymbol"/>
              <a:buChar char="●"/>
              <a:defRPr lang="en-US" sz="2740" b="0" i="0" u="none" strike="noStrike">
                <a:ln>
                  <a:noFill/>
                </a:ln>
                <a:solidFill>
                  <a:srgbClr val="FFFFFF"/>
                </a:solidFill>
              </a:defRPr>
            </a:lvl1pPr>
            <a:lvl2pPr marL="864000" marR="0" lvl="1" indent="-288000">
              <a:spcBef>
                <a:spcPts val="0"/>
              </a:spcBef>
              <a:spcAft>
                <a:spcPts val="969"/>
              </a:spcAft>
              <a:buClr>
                <a:srgbClr val="FFCC99"/>
              </a:buClr>
              <a:buSzPct val="75000"/>
              <a:buFont typeface="StarSymbol"/>
              <a:buChar char="–"/>
              <a:defRPr lang="en-US" sz="2400" b="0" i="0" u="none" strike="noStrike">
                <a:ln>
                  <a:noFill/>
                </a:ln>
                <a:solidFill>
                  <a:srgbClr val="FFFFFF"/>
                </a:solidFill>
              </a:defRPr>
            </a:lvl2pPr>
            <a:lvl3pPr marL="1296000" marR="0" lvl="2" indent="-216000">
              <a:spcBef>
                <a:spcPts val="0"/>
              </a:spcBef>
              <a:spcAft>
                <a:spcPts val="729"/>
              </a:spcAft>
              <a:buClr>
                <a:srgbClr val="FFCC99"/>
              </a:buClr>
              <a:buSzPct val="45000"/>
              <a:buFont typeface="StarSymbol"/>
              <a:buChar char="●"/>
              <a:defRPr lang="en-US" sz="2060" b="0" i="0" u="none" strike="noStrike">
                <a:ln>
                  <a:noFill/>
                </a:ln>
                <a:solidFill>
                  <a:srgbClr val="FFFFFF"/>
                </a:solidFill>
              </a:defRPr>
            </a:lvl3pPr>
            <a:lvl4pPr marL="1728000" marR="0" lvl="3" indent="-216000">
              <a:spcBef>
                <a:spcPts val="0"/>
              </a:spcBef>
              <a:spcAft>
                <a:spcPts val="485"/>
              </a:spcAft>
              <a:buClr>
                <a:srgbClr val="FFCC99"/>
              </a:buClr>
              <a:buSzPct val="75000"/>
              <a:buFont typeface="StarSymbol"/>
              <a:buChar char="–"/>
              <a:defRPr lang="en-US" sz="1720" b="0" i="0" u="none" strike="noStrike">
                <a:ln>
                  <a:noFill/>
                </a:ln>
                <a:solidFill>
                  <a:srgbClr val="FFFFFF"/>
                </a:solidFill>
              </a:defRPr>
            </a:lvl4pPr>
            <a:lvl5pPr marL="2160000" marR="0" lvl="4" indent="-216000">
              <a:spcBef>
                <a:spcPts val="0"/>
              </a:spcBef>
              <a:spcAft>
                <a:spcPts val="241"/>
              </a:spcAft>
              <a:buClr>
                <a:srgbClr val="FFCC99"/>
              </a:buClr>
              <a:buSzPct val="45000"/>
              <a:buFont typeface="StarSymbol"/>
              <a:buChar char="●"/>
              <a:defRPr lang="en-US" sz="1720" b="0" i="0" u="none" strike="noStrike">
                <a:ln>
                  <a:noFill/>
                </a:ln>
                <a:solidFill>
                  <a:srgbClr val="FFFFFF"/>
                </a:solidFill>
              </a:defRPr>
            </a:lvl5pPr>
            <a:lvl6pPr marL="2592000" marR="0" lvl="5" indent="-216000">
              <a:spcBef>
                <a:spcPts val="0"/>
              </a:spcBef>
              <a:spcAft>
                <a:spcPts val="241"/>
              </a:spcAft>
              <a:buClr>
                <a:srgbClr val="FFCC99"/>
              </a:buClr>
              <a:buSzPct val="45000"/>
              <a:buFont typeface="StarSymbol"/>
              <a:buChar char="●"/>
              <a:defRPr lang="en-US" sz="1720" b="0" i="0" u="none" strike="noStrike">
                <a:ln>
                  <a:noFill/>
                </a:ln>
                <a:solidFill>
                  <a:srgbClr val="FFFFFF"/>
                </a:solidFill>
              </a:defRPr>
            </a:lvl6pPr>
            <a:lvl7pPr marL="3024000" marR="0" lvl="6" indent="-216000">
              <a:spcBef>
                <a:spcPts val="0"/>
              </a:spcBef>
              <a:spcAft>
                <a:spcPts val="241"/>
              </a:spcAft>
              <a:buClr>
                <a:srgbClr val="FFCC99"/>
              </a:buClr>
              <a:buSzPct val="45000"/>
              <a:buFont typeface="StarSymbol"/>
              <a:buChar char="●"/>
              <a:defRPr lang="en-US" sz="1720" b="0" i="0" u="none" strike="noStrike">
                <a:ln>
                  <a:noFill/>
                </a:ln>
                <a:solidFill>
                  <a:srgbClr val="FFFFFF"/>
                </a:solidFill>
              </a:defRPr>
            </a:lvl7pPr>
            <a:lvl8pPr marL="3456000" marR="0" lvl="7" indent="-216000">
              <a:spcBef>
                <a:spcPts val="0"/>
              </a:spcBef>
              <a:spcAft>
                <a:spcPts val="241"/>
              </a:spcAft>
              <a:buClr>
                <a:srgbClr val="FFCC99"/>
              </a:buClr>
              <a:buSzPct val="45000"/>
              <a:buFont typeface="StarSymbol"/>
              <a:buChar char="●"/>
              <a:defRPr lang="en-US" sz="1720" b="0" i="0" u="none" strike="noStrike">
                <a:ln>
                  <a:noFill/>
                </a:ln>
                <a:solidFill>
                  <a:srgbClr val="FFFFFF"/>
                </a:solidFill>
              </a:defRPr>
            </a:lvl8pPr>
            <a:lvl9pPr marL="3887999" marR="0" lvl="8" indent="-216000">
              <a:spcBef>
                <a:spcPts val="0"/>
              </a:spcBef>
              <a:spcAft>
                <a:spcPts val="241"/>
              </a:spcAft>
              <a:buClr>
                <a:srgbClr val="FFCC99"/>
              </a:buClr>
              <a:buSzPct val="45000"/>
              <a:buFont typeface="StarSymbol"/>
              <a:buChar char="●"/>
              <a:defRPr lang="en-US" sz="1720" b="0" i="0" u="none" strike="noStrike">
                <a:ln>
                  <a:noFill/>
                </a:ln>
                <a:solidFill>
                  <a:srgbClr val="FFFFFF"/>
                </a:solidFill>
              </a:defRPr>
            </a:lvl9pPr>
          </a:lstStyle>
          <a:p>
            <a:pPr lvl="0">
              <a:buNone/>
            </a:pPr>
            <a:r>
              <a:rPr lang="en-US"/>
              <a:t>1)  Introduction</a:t>
            </a:r>
          </a:p>
          <a:p>
            <a:pPr lvl="0">
              <a:buChar char="➢"/>
              <a:tabLst>
                <a:tab pos="800280" algn="l"/>
              </a:tabLst>
            </a:pPr>
            <a:r>
              <a:rPr lang="en-US"/>
              <a:t>Linux operating system architecture</a:t>
            </a:r>
          </a:p>
          <a:p>
            <a:pPr lvl="0">
              <a:buChar char="➢"/>
            </a:pPr>
            <a:r>
              <a:rPr lang="en-US"/>
              <a:t>Boot Menu – Grub Menu</a:t>
            </a:r>
          </a:p>
          <a:p>
            <a:pPr lvl="0">
              <a:buChar char="➢"/>
            </a:pPr>
            <a:r>
              <a:rPr lang="en-US"/>
              <a:t>How to log in</a:t>
            </a:r>
          </a:p>
          <a:p>
            <a:pPr lvl="0">
              <a:buChar char="➢"/>
            </a:pPr>
            <a:r>
              <a:rPr lang="en-US"/>
              <a:t>Desktop Snapshot</a:t>
            </a:r>
          </a:p>
          <a:p>
            <a:pPr lvl="0">
              <a:buChar char="➢"/>
            </a:pPr>
            <a:r>
              <a:rPr lang="en-US"/>
              <a:t>Runlevels in Linux</a:t>
            </a:r>
          </a:p>
          <a:p>
            <a:pPr lvl="0">
              <a:buChar char="➢"/>
            </a:pPr>
            <a:r>
              <a:rPr lang="en-US"/>
              <a:t>How to change your password</a:t>
            </a:r>
          </a:p>
          <a:p>
            <a:pPr lvl="0">
              <a:buChar char="➢"/>
            </a:pPr>
            <a:r>
              <a:rPr lang="en-US"/>
              <a:t>How to log out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/>
        <p:txBody>
          <a:bodyPr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en-US">
                <a:latin typeface="Albany" pitchFamily="18"/>
                <a:cs typeface="Tahoma" pitchFamily="2"/>
              </a:rPr>
              <a:t>File System commands</a:t>
            </a:r>
          </a:p>
        </p:txBody>
      </p:sp>
      <p:pic>
        <p:nvPicPr>
          <p:cNvPr id="3" name=""/>
          <p:cNvPicPr>
            <a:picLocks noGrp="1" noChangeAspect="1"/>
          </p:cNvPicPr>
          <p:nvPr>
            <p:ph type="pic" idx="4294967295"/>
          </p:nvPr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680479" y="1515960"/>
            <a:ext cx="6358320" cy="4276440"/>
          </a:xfr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/>
        <p:txBody>
          <a:bodyPr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en-US">
                <a:latin typeface="Albany" pitchFamily="18"/>
                <a:cs typeface="Tahoma" pitchFamily="2"/>
              </a:rPr>
              <a:t>File System commands</a:t>
            </a:r>
          </a:p>
        </p:txBody>
      </p:sp>
      <p:pic>
        <p:nvPicPr>
          <p:cNvPr id="3" name=""/>
          <p:cNvPicPr>
            <a:picLocks noGrp="1" noChangeAspect="1"/>
          </p:cNvPicPr>
          <p:nvPr>
            <p:ph type="pic" idx="4294967295"/>
          </p:nvPr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680479" y="1515960"/>
            <a:ext cx="6358320" cy="4276440"/>
          </a:xfr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/>
        <p:txBody>
          <a:bodyPr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en-US">
                <a:latin typeface="Albany" pitchFamily="18"/>
                <a:cs typeface="Tahoma" pitchFamily="2"/>
              </a:rPr>
              <a:t>File System commands</a:t>
            </a:r>
          </a:p>
        </p:txBody>
      </p:sp>
      <p:pic>
        <p:nvPicPr>
          <p:cNvPr id="3" name=""/>
          <p:cNvPicPr>
            <a:picLocks noGrp="1" noChangeAspect="1"/>
          </p:cNvPicPr>
          <p:nvPr>
            <p:ph type="pic" idx="4294967295"/>
          </p:nvPr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680479" y="1515960"/>
            <a:ext cx="6358320" cy="4276440"/>
          </a:xfr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/>
        <p:txBody>
          <a:bodyPr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en-US">
                <a:latin typeface="Albany" pitchFamily="18"/>
                <a:cs typeface="Tahoma" pitchFamily="2"/>
              </a:rPr>
              <a:t>File System commands</a:t>
            </a:r>
          </a:p>
        </p:txBody>
      </p:sp>
      <p:pic>
        <p:nvPicPr>
          <p:cNvPr id="3" name=""/>
          <p:cNvPicPr>
            <a:picLocks noGrp="1" noChangeAspect="1"/>
          </p:cNvPicPr>
          <p:nvPr>
            <p:ph type="pic" idx="4294967295"/>
          </p:nvPr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680479" y="1515960"/>
            <a:ext cx="6358320" cy="4276440"/>
          </a:xfr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/>
        <p:txBody>
          <a:bodyPr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en-US">
                <a:latin typeface="Albany" pitchFamily="18"/>
                <a:cs typeface="Tahoma" pitchFamily="2"/>
              </a:rPr>
              <a:t>File System commands</a:t>
            </a:r>
          </a:p>
        </p:txBody>
      </p:sp>
      <p:pic>
        <p:nvPicPr>
          <p:cNvPr id="3" name=""/>
          <p:cNvPicPr>
            <a:picLocks noGrp="1" noChangeAspect="1"/>
          </p:cNvPicPr>
          <p:nvPr>
            <p:ph type="pic" idx="4294967295"/>
          </p:nvPr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680479" y="1515960"/>
            <a:ext cx="6358320" cy="4276440"/>
          </a:xfr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/>
        <p:txBody>
          <a:bodyPr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en-US">
                <a:latin typeface="Albany" pitchFamily="18"/>
                <a:cs typeface="Tahoma" pitchFamily="2"/>
              </a:rPr>
              <a:t>File System commands</a:t>
            </a:r>
          </a:p>
        </p:txBody>
      </p:sp>
      <p:pic>
        <p:nvPicPr>
          <p:cNvPr id="3" name=""/>
          <p:cNvPicPr>
            <a:picLocks noGrp="1" noChangeAspect="1"/>
          </p:cNvPicPr>
          <p:nvPr>
            <p:ph type="pic" idx="4294967295"/>
          </p:nvPr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680479" y="1515960"/>
            <a:ext cx="6358320" cy="4276440"/>
          </a:xfr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/>
        <p:txBody>
          <a:bodyPr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en-US">
                <a:latin typeface="Albany" pitchFamily="18"/>
                <a:cs typeface="Tahoma" pitchFamily="2"/>
              </a:rPr>
              <a:t>File System commands</a:t>
            </a:r>
          </a:p>
        </p:txBody>
      </p:sp>
      <p:pic>
        <p:nvPicPr>
          <p:cNvPr id="3" name=""/>
          <p:cNvPicPr>
            <a:picLocks noGrp="1" noChangeAspect="1"/>
          </p:cNvPicPr>
          <p:nvPr>
            <p:ph type="pic" idx="4294967295"/>
          </p:nvPr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913399" y="1515960"/>
            <a:ext cx="5892479" cy="4276440"/>
          </a:xfr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/>
        <p:txBody>
          <a:bodyPr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en-US">
                <a:latin typeface="Albany" pitchFamily="18"/>
                <a:cs typeface="Tahoma" pitchFamily="2"/>
              </a:rPr>
              <a:t>File System commands</a:t>
            </a:r>
          </a:p>
        </p:txBody>
      </p:sp>
      <p:pic>
        <p:nvPicPr>
          <p:cNvPr id="3" name=""/>
          <p:cNvPicPr>
            <a:picLocks noGrp="1" noChangeAspect="1"/>
          </p:cNvPicPr>
          <p:nvPr>
            <p:ph type="pic" idx="4294967295"/>
          </p:nvPr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913399" y="1515960"/>
            <a:ext cx="5892479" cy="4276440"/>
          </a:xfr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/>
        <p:txBody>
          <a:bodyPr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en-US">
                <a:latin typeface="Albany" pitchFamily="18"/>
                <a:cs typeface="Tahoma" pitchFamily="2"/>
              </a:rPr>
              <a:t>File System Security</a:t>
            </a:r>
          </a:p>
        </p:txBody>
      </p:sp>
      <p:pic>
        <p:nvPicPr>
          <p:cNvPr id="3" name=""/>
          <p:cNvPicPr>
            <a:picLocks noGrp="1" noChangeAspect="1"/>
          </p:cNvPicPr>
          <p:nvPr>
            <p:ph type="pic" idx="4294967295"/>
          </p:nvPr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589400" y="1515960"/>
            <a:ext cx="6540120" cy="4276440"/>
          </a:xfr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/>
        <p:txBody>
          <a:bodyPr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en-US">
                <a:latin typeface="Albany" pitchFamily="18"/>
                <a:cs typeface="Tahoma" pitchFamily="2"/>
              </a:rPr>
              <a:t>File System security</a:t>
            </a:r>
          </a:p>
        </p:txBody>
      </p:sp>
      <p:pic>
        <p:nvPicPr>
          <p:cNvPr id="3" name=""/>
          <p:cNvPicPr>
            <a:picLocks noGrp="1" noChangeAspect="1"/>
          </p:cNvPicPr>
          <p:nvPr>
            <p:ph type="pic" idx="4294967295"/>
          </p:nvPr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913399" y="1515960"/>
            <a:ext cx="5892479" cy="4276440"/>
          </a:xfr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en-US">
                <a:latin typeface="Albany" pitchFamily="18"/>
                <a:cs typeface="Tahoma" pitchFamily="2"/>
              </a:rPr>
              <a:t>Linux Commands – Course Contents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486000" y="1516320"/>
            <a:ext cx="8747640" cy="5103000"/>
          </a:xfrm>
        </p:spPr>
        <p:txBody>
          <a:bodyPr/>
          <a:lstStyle>
            <a:defPPr marL="432000" marR="0" lvl="0" indent="-324000">
              <a:spcBef>
                <a:spcPts val="0"/>
              </a:spcBef>
              <a:spcAft>
                <a:spcPts val="1213"/>
              </a:spcAft>
              <a:buClr>
                <a:srgbClr val="FFCC99"/>
              </a:buClr>
              <a:buSzPct val="45000"/>
              <a:buFont typeface="StarSymbol"/>
              <a:buNone/>
              <a:defRPr lang="en-US" sz="2740" b="0" i="0" u="none" strike="noStrike">
                <a:ln>
                  <a:noFill/>
                </a:ln>
                <a:solidFill>
                  <a:srgbClr val="FFFFFF"/>
                </a:solidFill>
              </a:defRPr>
            </a:defPPr>
            <a:lvl1pPr marL="432000" marR="0" lvl="0" indent="-324000">
              <a:spcBef>
                <a:spcPts val="0"/>
              </a:spcBef>
              <a:spcAft>
                <a:spcPts val="1213"/>
              </a:spcAft>
              <a:buClr>
                <a:srgbClr val="FFCC99"/>
              </a:buClr>
              <a:buSzPct val="45000"/>
              <a:buFont typeface="StarSymbol"/>
              <a:buChar char="●"/>
              <a:defRPr lang="en-US" sz="2740" b="0" i="0" u="none" strike="noStrike">
                <a:ln>
                  <a:noFill/>
                </a:ln>
                <a:solidFill>
                  <a:srgbClr val="FFFFFF"/>
                </a:solidFill>
              </a:defRPr>
            </a:lvl1pPr>
            <a:lvl2pPr marL="864000" marR="0" lvl="1" indent="-288000">
              <a:spcBef>
                <a:spcPts val="0"/>
              </a:spcBef>
              <a:spcAft>
                <a:spcPts val="969"/>
              </a:spcAft>
              <a:buClr>
                <a:srgbClr val="FFCC99"/>
              </a:buClr>
              <a:buSzPct val="75000"/>
              <a:buFont typeface="StarSymbol"/>
              <a:buChar char="–"/>
              <a:defRPr lang="en-US" sz="2400" b="0" i="0" u="none" strike="noStrike">
                <a:ln>
                  <a:noFill/>
                </a:ln>
                <a:solidFill>
                  <a:srgbClr val="FFFFFF"/>
                </a:solidFill>
              </a:defRPr>
            </a:lvl2pPr>
            <a:lvl3pPr marL="1296000" marR="0" lvl="2" indent="-216000">
              <a:spcBef>
                <a:spcPts val="0"/>
              </a:spcBef>
              <a:spcAft>
                <a:spcPts val="729"/>
              </a:spcAft>
              <a:buClr>
                <a:srgbClr val="FFCC99"/>
              </a:buClr>
              <a:buSzPct val="45000"/>
              <a:buFont typeface="StarSymbol"/>
              <a:buChar char="●"/>
              <a:defRPr lang="en-US" sz="2060" b="0" i="0" u="none" strike="noStrike">
                <a:ln>
                  <a:noFill/>
                </a:ln>
                <a:solidFill>
                  <a:srgbClr val="FFFFFF"/>
                </a:solidFill>
              </a:defRPr>
            </a:lvl3pPr>
            <a:lvl4pPr marL="1728000" marR="0" lvl="3" indent="-216000">
              <a:spcBef>
                <a:spcPts val="0"/>
              </a:spcBef>
              <a:spcAft>
                <a:spcPts val="485"/>
              </a:spcAft>
              <a:buClr>
                <a:srgbClr val="FFCC99"/>
              </a:buClr>
              <a:buSzPct val="75000"/>
              <a:buFont typeface="StarSymbol"/>
              <a:buChar char="–"/>
              <a:defRPr lang="en-US" sz="1720" b="0" i="0" u="none" strike="noStrike">
                <a:ln>
                  <a:noFill/>
                </a:ln>
                <a:solidFill>
                  <a:srgbClr val="FFFFFF"/>
                </a:solidFill>
              </a:defRPr>
            </a:lvl4pPr>
            <a:lvl5pPr marL="2160000" marR="0" lvl="4" indent="-216000">
              <a:spcBef>
                <a:spcPts val="0"/>
              </a:spcBef>
              <a:spcAft>
                <a:spcPts val="241"/>
              </a:spcAft>
              <a:buClr>
                <a:srgbClr val="FFCC99"/>
              </a:buClr>
              <a:buSzPct val="45000"/>
              <a:buFont typeface="StarSymbol"/>
              <a:buChar char="●"/>
              <a:defRPr lang="en-US" sz="1720" b="0" i="0" u="none" strike="noStrike">
                <a:ln>
                  <a:noFill/>
                </a:ln>
                <a:solidFill>
                  <a:srgbClr val="FFFFFF"/>
                </a:solidFill>
              </a:defRPr>
            </a:lvl5pPr>
            <a:lvl6pPr marL="2592000" marR="0" lvl="5" indent="-216000">
              <a:spcBef>
                <a:spcPts val="0"/>
              </a:spcBef>
              <a:spcAft>
                <a:spcPts val="241"/>
              </a:spcAft>
              <a:buClr>
                <a:srgbClr val="FFCC99"/>
              </a:buClr>
              <a:buSzPct val="45000"/>
              <a:buFont typeface="StarSymbol"/>
              <a:buChar char="●"/>
              <a:defRPr lang="en-US" sz="1720" b="0" i="0" u="none" strike="noStrike">
                <a:ln>
                  <a:noFill/>
                </a:ln>
                <a:solidFill>
                  <a:srgbClr val="FFFFFF"/>
                </a:solidFill>
              </a:defRPr>
            </a:lvl6pPr>
            <a:lvl7pPr marL="3024000" marR="0" lvl="6" indent="-216000">
              <a:spcBef>
                <a:spcPts val="0"/>
              </a:spcBef>
              <a:spcAft>
                <a:spcPts val="241"/>
              </a:spcAft>
              <a:buClr>
                <a:srgbClr val="FFCC99"/>
              </a:buClr>
              <a:buSzPct val="45000"/>
              <a:buFont typeface="StarSymbol"/>
              <a:buChar char="●"/>
              <a:defRPr lang="en-US" sz="1720" b="0" i="0" u="none" strike="noStrike">
                <a:ln>
                  <a:noFill/>
                </a:ln>
                <a:solidFill>
                  <a:srgbClr val="FFFFFF"/>
                </a:solidFill>
              </a:defRPr>
            </a:lvl7pPr>
            <a:lvl8pPr marL="3456000" marR="0" lvl="7" indent="-216000">
              <a:spcBef>
                <a:spcPts val="0"/>
              </a:spcBef>
              <a:spcAft>
                <a:spcPts val="241"/>
              </a:spcAft>
              <a:buClr>
                <a:srgbClr val="FFCC99"/>
              </a:buClr>
              <a:buSzPct val="45000"/>
              <a:buFont typeface="StarSymbol"/>
              <a:buChar char="●"/>
              <a:defRPr lang="en-US" sz="1720" b="0" i="0" u="none" strike="noStrike">
                <a:ln>
                  <a:noFill/>
                </a:ln>
                <a:solidFill>
                  <a:srgbClr val="FFFFFF"/>
                </a:solidFill>
              </a:defRPr>
            </a:lvl8pPr>
            <a:lvl9pPr marL="3887999" marR="0" lvl="8" indent="-216000">
              <a:spcBef>
                <a:spcPts val="0"/>
              </a:spcBef>
              <a:spcAft>
                <a:spcPts val="241"/>
              </a:spcAft>
              <a:buClr>
                <a:srgbClr val="FFCC99"/>
              </a:buClr>
              <a:buSzPct val="45000"/>
              <a:buFont typeface="StarSymbol"/>
              <a:buChar char="●"/>
              <a:defRPr lang="en-US" sz="1720" b="0" i="0" u="none" strike="noStrike">
                <a:ln>
                  <a:noFill/>
                </a:ln>
                <a:solidFill>
                  <a:srgbClr val="FFFFFF"/>
                </a:solidFill>
              </a:defRPr>
            </a:lvl9pPr>
          </a:lstStyle>
          <a:p>
            <a:pPr lvl="0">
              <a:buNone/>
            </a:pPr>
            <a:r>
              <a:rPr lang="en-US"/>
              <a:t>2)   The file system</a:t>
            </a:r>
          </a:p>
          <a:p>
            <a:pPr lvl="0">
              <a:buChar char="➢"/>
              <a:tabLst>
                <a:tab pos="800280" algn="l"/>
              </a:tabLst>
            </a:pPr>
            <a:r>
              <a:rPr lang="en-US"/>
              <a:t>The role of the file system</a:t>
            </a:r>
          </a:p>
          <a:p>
            <a:pPr lvl="0">
              <a:buChar char="➢"/>
            </a:pPr>
            <a:r>
              <a:rPr lang="en-US"/>
              <a:t>Various rules for naming files</a:t>
            </a:r>
          </a:p>
          <a:p>
            <a:pPr lvl="0">
              <a:buChar char="➢"/>
            </a:pPr>
            <a:r>
              <a:rPr lang="en-US"/>
              <a:t>Absolute and relative pathnames</a:t>
            </a:r>
          </a:p>
          <a:p>
            <a:pPr lvl="0">
              <a:buChar char="➢"/>
            </a:pPr>
            <a:r>
              <a:rPr lang="en-US"/>
              <a:t>Working directory and home directory</a:t>
            </a:r>
          </a:p>
          <a:p>
            <a:pPr lvl="0">
              <a:buChar char="➢"/>
            </a:pPr>
            <a:r>
              <a:rPr lang="en-US"/>
              <a:t>File system hierarchy - major directories</a:t>
            </a:r>
          </a:p>
          <a:p>
            <a:pPr lvl="0">
              <a:buChar char="➢"/>
            </a:pPr>
            <a:r>
              <a:rPr lang="en-US"/>
              <a:t>File system commands and major options: pwd, cd, ls, cat, cp, mv,</a:t>
            </a:r>
          </a:p>
          <a:p>
            <a:pPr lvl="0">
              <a:buChar char="➢"/>
            </a:pPr>
            <a:r>
              <a:rPr lang="en-US"/>
              <a:t>rm, mkdir, more, head, tail</a:t>
            </a:r>
          </a:p>
          <a:p>
            <a:pPr lvl="0">
              <a:buChar char="➢"/>
            </a:pPr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/>
        <p:txBody>
          <a:bodyPr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en-US">
                <a:latin typeface="Albany" pitchFamily="18"/>
                <a:cs typeface="Tahoma" pitchFamily="2"/>
              </a:rPr>
              <a:t>Linux Generic Commands</a:t>
            </a:r>
          </a:p>
        </p:txBody>
      </p:sp>
      <p:pic>
        <p:nvPicPr>
          <p:cNvPr id="3" name=""/>
          <p:cNvPicPr>
            <a:picLocks noGrp="1" noChangeAspect="1"/>
          </p:cNvPicPr>
          <p:nvPr>
            <p:ph type="pic" idx="4294967295"/>
          </p:nvPr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913399" y="1515960"/>
            <a:ext cx="5892479" cy="4276440"/>
          </a:xfr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/>
        <p:txBody>
          <a:bodyPr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en-US">
                <a:latin typeface="Albany" pitchFamily="18"/>
                <a:cs typeface="Tahoma" pitchFamily="2"/>
              </a:rPr>
              <a:t>Linux Generic Commands</a:t>
            </a:r>
          </a:p>
        </p:txBody>
      </p:sp>
      <p:pic>
        <p:nvPicPr>
          <p:cNvPr id="3" name=""/>
          <p:cNvPicPr>
            <a:picLocks noGrp="1" noChangeAspect="1"/>
          </p:cNvPicPr>
          <p:nvPr>
            <p:ph type="pic" idx="4294967295"/>
          </p:nvPr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600200" y="1515960"/>
            <a:ext cx="7315200" cy="4884840"/>
          </a:xfr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/>
        <p:txBody>
          <a:bodyPr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en-US">
                <a:latin typeface="Albany" pitchFamily="18"/>
                <a:cs typeface="Tahoma" pitchFamily="2"/>
              </a:rPr>
              <a:t>Linux Generic Commands</a:t>
            </a:r>
          </a:p>
        </p:txBody>
      </p:sp>
      <p:pic>
        <p:nvPicPr>
          <p:cNvPr id="3" name=""/>
          <p:cNvPicPr>
            <a:picLocks noGrp="1" noChangeAspect="1"/>
          </p:cNvPicPr>
          <p:nvPr>
            <p:ph type="pic" idx="4294967295"/>
          </p:nvPr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371599" y="1515960"/>
            <a:ext cx="7086600" cy="4884840"/>
          </a:xfr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/>
        <p:txBody>
          <a:bodyPr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en-US">
                <a:latin typeface="Albany" pitchFamily="18"/>
                <a:cs typeface="Tahoma" pitchFamily="2"/>
              </a:rPr>
              <a:t>Linux Generic Commands</a:t>
            </a:r>
          </a:p>
        </p:txBody>
      </p:sp>
      <p:pic>
        <p:nvPicPr>
          <p:cNvPr id="3" name=""/>
          <p:cNvPicPr>
            <a:picLocks noGrp="1" noChangeAspect="1"/>
          </p:cNvPicPr>
          <p:nvPr>
            <p:ph type="pic" idx="4294967295"/>
          </p:nvPr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685799" y="1515960"/>
            <a:ext cx="8458200" cy="4884840"/>
          </a:xfr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/>
        <p:txBody>
          <a:bodyPr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en-US">
                <a:latin typeface="Albany" pitchFamily="18"/>
                <a:cs typeface="Tahoma" pitchFamily="2"/>
              </a:rPr>
              <a:t>Linux Generic Commands</a:t>
            </a:r>
          </a:p>
        </p:txBody>
      </p:sp>
      <p:pic>
        <p:nvPicPr>
          <p:cNvPr id="3" name=""/>
          <p:cNvPicPr>
            <a:picLocks noGrp="1" noChangeAspect="1"/>
          </p:cNvPicPr>
          <p:nvPr>
            <p:ph type="pic" idx="4294967295"/>
          </p:nvPr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913399" y="1515960"/>
            <a:ext cx="5892479" cy="4276440"/>
          </a:xfr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/>
        <p:txBody>
          <a:bodyPr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en-US">
                <a:latin typeface="Albany" pitchFamily="18"/>
                <a:cs typeface="Tahoma" pitchFamily="2"/>
              </a:rPr>
              <a:t>Linux Generic Commands</a:t>
            </a:r>
          </a:p>
        </p:txBody>
      </p:sp>
      <p:pic>
        <p:nvPicPr>
          <p:cNvPr id="3" name=""/>
          <p:cNvPicPr>
            <a:picLocks noGrp="1" noChangeAspect="1"/>
          </p:cNvPicPr>
          <p:nvPr>
            <p:ph type="pic" idx="4294967295"/>
          </p:nvPr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913399" y="1515960"/>
            <a:ext cx="5892479" cy="4276440"/>
          </a:xfr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/>
        <p:txBody>
          <a:bodyPr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en-US">
                <a:latin typeface="Albany" pitchFamily="18"/>
                <a:cs typeface="Tahoma" pitchFamily="2"/>
              </a:rPr>
              <a:t>Linux Generic Commands</a:t>
            </a:r>
          </a:p>
        </p:txBody>
      </p:sp>
      <p:pic>
        <p:nvPicPr>
          <p:cNvPr id="3" name=""/>
          <p:cNvPicPr>
            <a:picLocks noGrp="1" noChangeAspect="1"/>
          </p:cNvPicPr>
          <p:nvPr>
            <p:ph type="pic" idx="4294967295"/>
          </p:nvPr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913399" y="1515960"/>
            <a:ext cx="5892479" cy="4276440"/>
          </a:xfr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/>
        <p:txBody>
          <a:bodyPr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en-US">
                <a:latin typeface="Albany" pitchFamily="18"/>
                <a:cs typeface="Tahoma" pitchFamily="2"/>
              </a:rPr>
              <a:t>Linux Generic Commands</a:t>
            </a:r>
          </a:p>
        </p:txBody>
      </p:sp>
      <p:pic>
        <p:nvPicPr>
          <p:cNvPr id="3" name=""/>
          <p:cNvPicPr>
            <a:picLocks noGrp="1" noChangeAspect="1"/>
          </p:cNvPicPr>
          <p:nvPr>
            <p:ph type="pic" idx="4294967295"/>
          </p:nvPr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913399" y="1515960"/>
            <a:ext cx="5892479" cy="4276440"/>
          </a:xfr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/>
        <p:txBody>
          <a:bodyPr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en-US">
                <a:latin typeface="Albany" pitchFamily="18"/>
                <a:cs typeface="Tahoma" pitchFamily="2"/>
              </a:rPr>
              <a:t>Linux Generic Commands</a:t>
            </a:r>
          </a:p>
        </p:txBody>
      </p:sp>
      <p:pic>
        <p:nvPicPr>
          <p:cNvPr id="3" name=""/>
          <p:cNvPicPr>
            <a:picLocks noGrp="1" noChangeAspect="1"/>
          </p:cNvPicPr>
          <p:nvPr>
            <p:ph type="pic" idx="4294967295"/>
          </p:nvPr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913399" y="1515960"/>
            <a:ext cx="5892479" cy="4276440"/>
          </a:xfr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en-US">
                <a:latin typeface="Albany" pitchFamily="18"/>
                <a:cs typeface="Tahoma" pitchFamily="2"/>
              </a:rPr>
              <a:t>Linux Generic Commands</a:t>
            </a:r>
          </a:p>
        </p:txBody>
      </p:sp>
      <p:pic>
        <p:nvPicPr>
          <p:cNvPr id="3" name=""/>
          <p:cNvPicPr>
            <a:picLocks noGrp="1" noChangeAspect="1"/>
          </p:cNvPicPr>
          <p:nvPr>
            <p:ph type="pic" idx="4294967295"/>
          </p:nvPr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913399" y="1515960"/>
            <a:ext cx="5892479" cy="4276440"/>
          </a:xfr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en-US">
                <a:latin typeface="Albany" pitchFamily="18"/>
                <a:cs typeface="Tahoma" pitchFamily="2"/>
              </a:rPr>
              <a:t>Linux Commands – Course Contents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486000" y="1516320"/>
            <a:ext cx="8747640" cy="4276440"/>
          </a:xfrm>
        </p:spPr>
        <p:txBody>
          <a:bodyPr/>
          <a:lstStyle>
            <a:defPPr marL="432000" marR="0" lvl="0" indent="-324000">
              <a:spcBef>
                <a:spcPts val="0"/>
              </a:spcBef>
              <a:spcAft>
                <a:spcPts val="1213"/>
              </a:spcAft>
              <a:buClr>
                <a:srgbClr val="FFCC99"/>
              </a:buClr>
              <a:buSzPct val="45000"/>
              <a:buFont typeface="StarSymbol"/>
              <a:buNone/>
              <a:defRPr lang="en-US" sz="2740" b="0" i="0" u="none" strike="noStrike">
                <a:ln>
                  <a:noFill/>
                </a:ln>
                <a:solidFill>
                  <a:srgbClr val="FFFFFF"/>
                </a:solidFill>
              </a:defRPr>
            </a:defPPr>
            <a:lvl1pPr marL="432000" marR="0" lvl="0" indent="-324000">
              <a:spcBef>
                <a:spcPts val="0"/>
              </a:spcBef>
              <a:spcAft>
                <a:spcPts val="1213"/>
              </a:spcAft>
              <a:buClr>
                <a:srgbClr val="FFCC99"/>
              </a:buClr>
              <a:buSzPct val="45000"/>
              <a:buFont typeface="StarSymbol"/>
              <a:buChar char="●"/>
              <a:defRPr lang="en-US" sz="2740" b="0" i="0" u="none" strike="noStrike">
                <a:ln>
                  <a:noFill/>
                </a:ln>
                <a:solidFill>
                  <a:srgbClr val="FFFFFF"/>
                </a:solidFill>
              </a:defRPr>
            </a:lvl1pPr>
            <a:lvl2pPr marL="864000" marR="0" lvl="1" indent="-288000">
              <a:spcBef>
                <a:spcPts val="0"/>
              </a:spcBef>
              <a:spcAft>
                <a:spcPts val="969"/>
              </a:spcAft>
              <a:buClr>
                <a:srgbClr val="FFCC99"/>
              </a:buClr>
              <a:buSzPct val="75000"/>
              <a:buFont typeface="StarSymbol"/>
              <a:buChar char="–"/>
              <a:defRPr lang="en-US" sz="2400" b="0" i="0" u="none" strike="noStrike">
                <a:ln>
                  <a:noFill/>
                </a:ln>
                <a:solidFill>
                  <a:srgbClr val="FFFFFF"/>
                </a:solidFill>
              </a:defRPr>
            </a:lvl2pPr>
            <a:lvl3pPr marL="1296000" marR="0" lvl="2" indent="-216000">
              <a:spcBef>
                <a:spcPts val="0"/>
              </a:spcBef>
              <a:spcAft>
                <a:spcPts val="729"/>
              </a:spcAft>
              <a:buClr>
                <a:srgbClr val="FFCC99"/>
              </a:buClr>
              <a:buSzPct val="45000"/>
              <a:buFont typeface="StarSymbol"/>
              <a:buChar char="●"/>
              <a:defRPr lang="en-US" sz="2060" b="0" i="0" u="none" strike="noStrike">
                <a:ln>
                  <a:noFill/>
                </a:ln>
                <a:solidFill>
                  <a:srgbClr val="FFFFFF"/>
                </a:solidFill>
              </a:defRPr>
            </a:lvl3pPr>
            <a:lvl4pPr marL="1728000" marR="0" lvl="3" indent="-216000">
              <a:spcBef>
                <a:spcPts val="0"/>
              </a:spcBef>
              <a:spcAft>
                <a:spcPts val="485"/>
              </a:spcAft>
              <a:buClr>
                <a:srgbClr val="FFCC99"/>
              </a:buClr>
              <a:buSzPct val="75000"/>
              <a:buFont typeface="StarSymbol"/>
              <a:buChar char="–"/>
              <a:defRPr lang="en-US" sz="1720" b="0" i="0" u="none" strike="noStrike">
                <a:ln>
                  <a:noFill/>
                </a:ln>
                <a:solidFill>
                  <a:srgbClr val="FFFFFF"/>
                </a:solidFill>
              </a:defRPr>
            </a:lvl4pPr>
            <a:lvl5pPr marL="2160000" marR="0" lvl="4" indent="-216000">
              <a:spcBef>
                <a:spcPts val="0"/>
              </a:spcBef>
              <a:spcAft>
                <a:spcPts val="241"/>
              </a:spcAft>
              <a:buClr>
                <a:srgbClr val="FFCC99"/>
              </a:buClr>
              <a:buSzPct val="45000"/>
              <a:buFont typeface="StarSymbol"/>
              <a:buChar char="●"/>
              <a:defRPr lang="en-US" sz="1720" b="0" i="0" u="none" strike="noStrike">
                <a:ln>
                  <a:noFill/>
                </a:ln>
                <a:solidFill>
                  <a:srgbClr val="FFFFFF"/>
                </a:solidFill>
              </a:defRPr>
            </a:lvl5pPr>
            <a:lvl6pPr marL="2592000" marR="0" lvl="5" indent="-216000">
              <a:spcBef>
                <a:spcPts val="0"/>
              </a:spcBef>
              <a:spcAft>
                <a:spcPts val="241"/>
              </a:spcAft>
              <a:buClr>
                <a:srgbClr val="FFCC99"/>
              </a:buClr>
              <a:buSzPct val="45000"/>
              <a:buFont typeface="StarSymbol"/>
              <a:buChar char="●"/>
              <a:defRPr lang="en-US" sz="1720" b="0" i="0" u="none" strike="noStrike">
                <a:ln>
                  <a:noFill/>
                </a:ln>
                <a:solidFill>
                  <a:srgbClr val="FFFFFF"/>
                </a:solidFill>
              </a:defRPr>
            </a:lvl6pPr>
            <a:lvl7pPr marL="3024000" marR="0" lvl="6" indent="-216000">
              <a:spcBef>
                <a:spcPts val="0"/>
              </a:spcBef>
              <a:spcAft>
                <a:spcPts val="241"/>
              </a:spcAft>
              <a:buClr>
                <a:srgbClr val="FFCC99"/>
              </a:buClr>
              <a:buSzPct val="45000"/>
              <a:buFont typeface="StarSymbol"/>
              <a:buChar char="●"/>
              <a:defRPr lang="en-US" sz="1720" b="0" i="0" u="none" strike="noStrike">
                <a:ln>
                  <a:noFill/>
                </a:ln>
                <a:solidFill>
                  <a:srgbClr val="FFFFFF"/>
                </a:solidFill>
              </a:defRPr>
            </a:lvl7pPr>
            <a:lvl8pPr marL="3456000" marR="0" lvl="7" indent="-216000">
              <a:spcBef>
                <a:spcPts val="0"/>
              </a:spcBef>
              <a:spcAft>
                <a:spcPts val="241"/>
              </a:spcAft>
              <a:buClr>
                <a:srgbClr val="FFCC99"/>
              </a:buClr>
              <a:buSzPct val="45000"/>
              <a:buFont typeface="StarSymbol"/>
              <a:buChar char="●"/>
              <a:defRPr lang="en-US" sz="1720" b="0" i="0" u="none" strike="noStrike">
                <a:ln>
                  <a:noFill/>
                </a:ln>
                <a:solidFill>
                  <a:srgbClr val="FFFFFF"/>
                </a:solidFill>
              </a:defRPr>
            </a:lvl8pPr>
            <a:lvl9pPr marL="3887999" marR="0" lvl="8" indent="-216000">
              <a:spcBef>
                <a:spcPts val="0"/>
              </a:spcBef>
              <a:spcAft>
                <a:spcPts val="241"/>
              </a:spcAft>
              <a:buClr>
                <a:srgbClr val="FFCC99"/>
              </a:buClr>
              <a:buSzPct val="45000"/>
              <a:buFont typeface="StarSymbol"/>
              <a:buChar char="●"/>
              <a:defRPr lang="en-US" sz="1720" b="0" i="0" u="none" strike="noStrike">
                <a:ln>
                  <a:noFill/>
                </a:ln>
                <a:solidFill>
                  <a:srgbClr val="FFFFFF"/>
                </a:solidFill>
              </a:defRPr>
            </a:lvl9pPr>
          </a:lstStyle>
          <a:p>
            <a:pPr lvl="1" rtl="0" hangingPunct="0">
              <a:buSzPct val="45000"/>
              <a:buChar char="➢"/>
            </a:pPr>
            <a:r>
              <a:rPr lang="en-US"/>
              <a:t>The . and .. and ~ abbreviations</a:t>
            </a:r>
          </a:p>
          <a:p>
            <a:pPr lvl="1" rtl="0" hangingPunct="0">
              <a:buSzPct val="45000"/>
              <a:buChar char="➢"/>
            </a:pPr>
            <a:r>
              <a:rPr lang="en-US"/>
              <a:t>Hard and symbolic links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/>
        <p:txBody>
          <a:bodyPr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en-US">
                <a:latin typeface="Albany" pitchFamily="18"/>
                <a:cs typeface="Tahoma" pitchFamily="2"/>
              </a:rPr>
              <a:t>Linux Generic Commands</a:t>
            </a:r>
          </a:p>
        </p:txBody>
      </p:sp>
      <p:pic>
        <p:nvPicPr>
          <p:cNvPr id="3" name=""/>
          <p:cNvPicPr>
            <a:picLocks noGrp="1" noChangeAspect="1"/>
          </p:cNvPicPr>
          <p:nvPr>
            <p:ph type="pic" idx="4294967295"/>
          </p:nvPr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913399" y="1515960"/>
            <a:ext cx="5892479" cy="4276440"/>
          </a:xfr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/>
        <p:txBody>
          <a:bodyPr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en-US">
                <a:latin typeface="Albany" pitchFamily="18"/>
                <a:cs typeface="Tahoma" pitchFamily="2"/>
              </a:rPr>
              <a:t>Linux Generic Commands</a:t>
            </a:r>
          </a:p>
        </p:txBody>
      </p:sp>
      <p:pic>
        <p:nvPicPr>
          <p:cNvPr id="3" name=""/>
          <p:cNvPicPr>
            <a:picLocks noGrp="1" noChangeAspect="1"/>
          </p:cNvPicPr>
          <p:nvPr>
            <p:ph type="pic" idx="4294967295"/>
          </p:nvPr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143000" y="1143000"/>
            <a:ext cx="8000999" cy="5029200"/>
          </a:xfr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/>
        <p:txBody>
          <a:bodyPr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en-US">
                <a:latin typeface="Albany" pitchFamily="18"/>
                <a:cs typeface="Tahoma" pitchFamily="2"/>
              </a:rPr>
              <a:t>Linux Generic Commands</a:t>
            </a:r>
          </a:p>
        </p:txBody>
      </p:sp>
      <p:pic>
        <p:nvPicPr>
          <p:cNvPr id="3" name=""/>
          <p:cNvPicPr>
            <a:picLocks noGrp="1" noChangeAspect="1"/>
          </p:cNvPicPr>
          <p:nvPr>
            <p:ph type="pic" idx="4294967295"/>
          </p:nvPr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685799" y="1515960"/>
            <a:ext cx="8458200" cy="4656240"/>
          </a:xfr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/>
        <p:txBody>
          <a:bodyPr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en-US">
                <a:latin typeface="Albany" pitchFamily="18"/>
                <a:cs typeface="Tahoma" pitchFamily="2"/>
              </a:rPr>
              <a:t>Linux Generic Commands</a:t>
            </a:r>
          </a:p>
        </p:txBody>
      </p:sp>
      <p:pic>
        <p:nvPicPr>
          <p:cNvPr id="3" name=""/>
          <p:cNvPicPr>
            <a:picLocks noGrp="1" noChangeAspect="1"/>
          </p:cNvPicPr>
          <p:nvPr>
            <p:ph type="pic" idx="4294967295"/>
          </p:nvPr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765720" y="1438920"/>
            <a:ext cx="7006679" cy="4733279"/>
          </a:xfr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en-US">
                <a:latin typeface="Albany" pitchFamily="18"/>
                <a:cs typeface="Tahoma" pitchFamily="2"/>
              </a:rPr>
              <a:t>Linux Generic Commands</a:t>
            </a:r>
          </a:p>
        </p:txBody>
      </p:sp>
      <p:pic>
        <p:nvPicPr>
          <p:cNvPr id="3" name=""/>
          <p:cNvPicPr>
            <a:picLocks noGrp="1" noChangeAspect="1"/>
          </p:cNvPicPr>
          <p:nvPr>
            <p:ph type="pic" idx="4294967295"/>
          </p:nvPr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913399" y="1515960"/>
            <a:ext cx="5892479" cy="4276440"/>
          </a:xfr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/>
        <p:txBody>
          <a:bodyPr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en-US">
                <a:latin typeface="Albany" pitchFamily="18"/>
                <a:cs typeface="Tahoma" pitchFamily="2"/>
              </a:rPr>
              <a:t>Linux Generic Commands</a:t>
            </a:r>
          </a:p>
        </p:txBody>
      </p:sp>
      <p:pic>
        <p:nvPicPr>
          <p:cNvPr id="3" name=""/>
          <p:cNvPicPr>
            <a:picLocks noGrp="1" noChangeAspect="1"/>
          </p:cNvPicPr>
          <p:nvPr>
            <p:ph type="pic" idx="4294967295"/>
          </p:nvPr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913399" y="1515960"/>
            <a:ext cx="5892479" cy="4276440"/>
          </a:xfr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/>
        <p:txBody>
          <a:bodyPr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en-US">
                <a:latin typeface="Albany" pitchFamily="18"/>
                <a:cs typeface="Tahoma" pitchFamily="2"/>
              </a:rPr>
              <a:t>Linux Generic Commands</a:t>
            </a:r>
          </a:p>
        </p:txBody>
      </p:sp>
      <p:pic>
        <p:nvPicPr>
          <p:cNvPr id="3" name=""/>
          <p:cNvPicPr>
            <a:picLocks noGrp="1" noChangeAspect="1"/>
          </p:cNvPicPr>
          <p:nvPr>
            <p:ph type="pic" idx="4294967295"/>
          </p:nvPr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913399" y="1515960"/>
            <a:ext cx="5892479" cy="4276440"/>
          </a:xfr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en-US">
                <a:latin typeface="Albany" pitchFamily="18"/>
                <a:cs typeface="Tahoma" pitchFamily="2"/>
              </a:rPr>
              <a:t>Linux Generic Commands</a:t>
            </a:r>
          </a:p>
        </p:txBody>
      </p:sp>
      <p:pic>
        <p:nvPicPr>
          <p:cNvPr id="3" name=""/>
          <p:cNvPicPr>
            <a:picLocks noGrp="1" noChangeAspect="1"/>
          </p:cNvPicPr>
          <p:nvPr>
            <p:ph type="pic" idx="4294967295"/>
          </p:nvPr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908719" y="1515960"/>
            <a:ext cx="5900760" cy="4276080"/>
          </a:xfr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/>
        <p:txBody>
          <a:bodyPr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en-US">
                <a:latin typeface="Albany" pitchFamily="18"/>
                <a:cs typeface="Tahoma" pitchFamily="2"/>
              </a:rPr>
              <a:t>Linux Generic Commands</a:t>
            </a:r>
          </a:p>
        </p:txBody>
      </p:sp>
      <p:pic>
        <p:nvPicPr>
          <p:cNvPr id="3" name=""/>
          <p:cNvPicPr>
            <a:picLocks noGrp="1" noChangeAspect="1"/>
          </p:cNvPicPr>
          <p:nvPr>
            <p:ph type="pic" idx="4294967295"/>
          </p:nvPr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913399" y="1515960"/>
            <a:ext cx="5892479" cy="4276440"/>
          </a:xfr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/>
        <p:txBody>
          <a:bodyPr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en-US">
                <a:latin typeface="Albany" pitchFamily="18"/>
                <a:cs typeface="Tahoma" pitchFamily="2"/>
              </a:rPr>
              <a:t>Vim Editor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486000" y="1516320"/>
            <a:ext cx="8747640" cy="4948919"/>
          </a:xfrm>
        </p:spPr>
        <p:txBody>
          <a:bodyPr/>
          <a:lstStyle>
            <a:defPPr marL="432000" marR="0" lvl="0" indent="-324000">
              <a:spcBef>
                <a:spcPts val="0"/>
              </a:spcBef>
              <a:spcAft>
                <a:spcPts val="1213"/>
              </a:spcAft>
              <a:buClr>
                <a:srgbClr val="FFCC99"/>
              </a:buClr>
              <a:buSzPct val="45000"/>
              <a:buFont typeface="StarSymbol"/>
              <a:buNone/>
              <a:defRPr lang="en-US" sz="2740" b="0" i="0" u="none" strike="noStrike">
                <a:ln>
                  <a:noFill/>
                </a:ln>
                <a:solidFill>
                  <a:srgbClr val="FFFFFF"/>
                </a:solidFill>
              </a:defRPr>
            </a:defPPr>
            <a:lvl1pPr marL="432000" marR="0" lvl="0" indent="-324000">
              <a:spcBef>
                <a:spcPts val="0"/>
              </a:spcBef>
              <a:spcAft>
                <a:spcPts val="1213"/>
              </a:spcAft>
              <a:buClr>
                <a:srgbClr val="FFCC99"/>
              </a:buClr>
              <a:buSzPct val="45000"/>
              <a:buFont typeface="StarSymbol"/>
              <a:buChar char="●"/>
              <a:defRPr lang="en-US" sz="2740" b="0" i="0" u="none" strike="noStrike">
                <a:ln>
                  <a:noFill/>
                </a:ln>
                <a:solidFill>
                  <a:srgbClr val="FFFFFF"/>
                </a:solidFill>
              </a:defRPr>
            </a:lvl1pPr>
            <a:lvl2pPr marL="864000" marR="0" lvl="1" indent="-288000">
              <a:spcBef>
                <a:spcPts val="0"/>
              </a:spcBef>
              <a:spcAft>
                <a:spcPts val="969"/>
              </a:spcAft>
              <a:buClr>
                <a:srgbClr val="FFCC99"/>
              </a:buClr>
              <a:buSzPct val="75000"/>
              <a:buFont typeface="StarSymbol"/>
              <a:buChar char="–"/>
              <a:defRPr lang="en-US" sz="2400" b="0" i="0" u="none" strike="noStrike">
                <a:ln>
                  <a:noFill/>
                </a:ln>
                <a:solidFill>
                  <a:srgbClr val="FFFFFF"/>
                </a:solidFill>
              </a:defRPr>
            </a:lvl2pPr>
            <a:lvl3pPr marL="1296000" marR="0" lvl="2" indent="-216000">
              <a:spcBef>
                <a:spcPts val="0"/>
              </a:spcBef>
              <a:spcAft>
                <a:spcPts val="729"/>
              </a:spcAft>
              <a:buClr>
                <a:srgbClr val="FFCC99"/>
              </a:buClr>
              <a:buSzPct val="45000"/>
              <a:buFont typeface="StarSymbol"/>
              <a:buChar char="●"/>
              <a:defRPr lang="en-US" sz="2060" b="0" i="0" u="none" strike="noStrike">
                <a:ln>
                  <a:noFill/>
                </a:ln>
                <a:solidFill>
                  <a:srgbClr val="FFFFFF"/>
                </a:solidFill>
              </a:defRPr>
            </a:lvl3pPr>
            <a:lvl4pPr marL="1728000" marR="0" lvl="3" indent="-216000">
              <a:spcBef>
                <a:spcPts val="0"/>
              </a:spcBef>
              <a:spcAft>
                <a:spcPts val="485"/>
              </a:spcAft>
              <a:buClr>
                <a:srgbClr val="FFCC99"/>
              </a:buClr>
              <a:buSzPct val="75000"/>
              <a:buFont typeface="StarSymbol"/>
              <a:buChar char="–"/>
              <a:defRPr lang="en-US" sz="1720" b="0" i="0" u="none" strike="noStrike">
                <a:ln>
                  <a:noFill/>
                </a:ln>
                <a:solidFill>
                  <a:srgbClr val="FFFFFF"/>
                </a:solidFill>
              </a:defRPr>
            </a:lvl4pPr>
            <a:lvl5pPr marL="2160000" marR="0" lvl="4" indent="-216000">
              <a:spcBef>
                <a:spcPts val="0"/>
              </a:spcBef>
              <a:spcAft>
                <a:spcPts val="241"/>
              </a:spcAft>
              <a:buClr>
                <a:srgbClr val="FFCC99"/>
              </a:buClr>
              <a:buSzPct val="45000"/>
              <a:buFont typeface="StarSymbol"/>
              <a:buChar char="●"/>
              <a:defRPr lang="en-US" sz="1720" b="0" i="0" u="none" strike="noStrike">
                <a:ln>
                  <a:noFill/>
                </a:ln>
                <a:solidFill>
                  <a:srgbClr val="FFFFFF"/>
                </a:solidFill>
              </a:defRPr>
            </a:lvl5pPr>
            <a:lvl6pPr marL="2592000" marR="0" lvl="5" indent="-216000">
              <a:spcBef>
                <a:spcPts val="0"/>
              </a:spcBef>
              <a:spcAft>
                <a:spcPts val="241"/>
              </a:spcAft>
              <a:buClr>
                <a:srgbClr val="FFCC99"/>
              </a:buClr>
              <a:buSzPct val="45000"/>
              <a:buFont typeface="StarSymbol"/>
              <a:buChar char="●"/>
              <a:defRPr lang="en-US" sz="1720" b="0" i="0" u="none" strike="noStrike">
                <a:ln>
                  <a:noFill/>
                </a:ln>
                <a:solidFill>
                  <a:srgbClr val="FFFFFF"/>
                </a:solidFill>
              </a:defRPr>
            </a:lvl6pPr>
            <a:lvl7pPr marL="3024000" marR="0" lvl="6" indent="-216000">
              <a:spcBef>
                <a:spcPts val="0"/>
              </a:spcBef>
              <a:spcAft>
                <a:spcPts val="241"/>
              </a:spcAft>
              <a:buClr>
                <a:srgbClr val="FFCC99"/>
              </a:buClr>
              <a:buSzPct val="45000"/>
              <a:buFont typeface="StarSymbol"/>
              <a:buChar char="●"/>
              <a:defRPr lang="en-US" sz="1720" b="0" i="0" u="none" strike="noStrike">
                <a:ln>
                  <a:noFill/>
                </a:ln>
                <a:solidFill>
                  <a:srgbClr val="FFFFFF"/>
                </a:solidFill>
              </a:defRPr>
            </a:lvl7pPr>
            <a:lvl8pPr marL="3456000" marR="0" lvl="7" indent="-216000">
              <a:spcBef>
                <a:spcPts val="0"/>
              </a:spcBef>
              <a:spcAft>
                <a:spcPts val="241"/>
              </a:spcAft>
              <a:buClr>
                <a:srgbClr val="FFCC99"/>
              </a:buClr>
              <a:buSzPct val="45000"/>
              <a:buFont typeface="StarSymbol"/>
              <a:buChar char="●"/>
              <a:defRPr lang="en-US" sz="1720" b="0" i="0" u="none" strike="noStrike">
                <a:ln>
                  <a:noFill/>
                </a:ln>
                <a:solidFill>
                  <a:srgbClr val="FFFFFF"/>
                </a:solidFill>
              </a:defRPr>
            </a:lvl8pPr>
            <a:lvl9pPr marL="3887999" marR="0" lvl="8" indent="-216000">
              <a:spcBef>
                <a:spcPts val="0"/>
              </a:spcBef>
              <a:spcAft>
                <a:spcPts val="241"/>
              </a:spcAft>
              <a:buClr>
                <a:srgbClr val="FFCC99"/>
              </a:buClr>
              <a:buSzPct val="45000"/>
              <a:buFont typeface="StarSymbol"/>
              <a:buChar char="●"/>
              <a:defRPr lang="en-US" sz="1720" b="0" i="0" u="none" strike="noStrike">
                <a:ln>
                  <a:noFill/>
                </a:ln>
                <a:solidFill>
                  <a:srgbClr val="FFFFFF"/>
                </a:solidFill>
              </a:defRPr>
            </a:lvl9pPr>
          </a:lstStyle>
          <a:p>
            <a:pPr lvl="0"/>
            <a:r>
              <a:rPr lang="en-US"/>
              <a:t>VIM - Text editor</a:t>
            </a:r>
          </a:p>
          <a:p>
            <a:pPr lvl="0"/>
            <a:r>
              <a:rPr lang="en-US"/>
              <a:t>A text editor used to useful for editing programs like C, C++, Java,</a:t>
            </a:r>
          </a:p>
          <a:p>
            <a:pPr lvl="0"/>
            <a:r>
              <a:rPr lang="en-US"/>
              <a:t>    and scripting languages like shell, PERL, PYTHON, TCL.</a:t>
            </a:r>
          </a:p>
          <a:p>
            <a:pPr lvl="0"/>
            <a:endParaRPr lang="en-US"/>
          </a:p>
          <a:p>
            <a:pPr lvl="0"/>
            <a:endParaRPr lang="en-US"/>
          </a:p>
          <a:p>
            <a:pPr lvl="0"/>
            <a:r>
              <a:rPr lang="en-US"/>
              <a:t>* How to open a file</a:t>
            </a:r>
          </a:p>
          <a:p>
            <a:pPr lvl="0"/>
            <a:r>
              <a:rPr lang="en-US"/>
              <a:t>$ vim hello.c</a:t>
            </a:r>
          </a:p>
          <a:p>
            <a:pPr lvl="0"/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/>
        <p:txBody>
          <a:bodyPr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en-US">
                <a:latin typeface="Albany" pitchFamily="18"/>
                <a:cs typeface="Tahoma" pitchFamily="2"/>
              </a:rPr>
              <a:t>GNU/Linux Operating System Architecture</a:t>
            </a:r>
          </a:p>
        </p:txBody>
      </p:sp>
      <p:pic>
        <p:nvPicPr>
          <p:cNvPr id="3" name=""/>
          <p:cNvPicPr>
            <a:picLocks noGrp="1" noChangeAspect="1"/>
          </p:cNvPicPr>
          <p:nvPr>
            <p:ph type="pic" idx="4294967295"/>
          </p:nvPr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694520" y="1515960"/>
            <a:ext cx="6329879" cy="4276440"/>
          </a:xfr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/>
        <p:txBody>
          <a:bodyPr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en-US">
                <a:latin typeface="Albany" pitchFamily="18"/>
                <a:cs typeface="Tahoma" pitchFamily="2"/>
              </a:rPr>
              <a:t>Vim Editor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486000" y="1516320"/>
            <a:ext cx="8747640" cy="4276440"/>
          </a:xfrm>
        </p:spPr>
        <p:txBody>
          <a:bodyPr>
            <a:spAutoFit/>
          </a:bodyPr>
          <a:lstStyle>
            <a:defPPr marL="432000" marR="0" lvl="0" indent="-324000">
              <a:spcBef>
                <a:spcPts val="0"/>
              </a:spcBef>
              <a:spcAft>
                <a:spcPts val="1213"/>
              </a:spcAft>
              <a:buClr>
                <a:srgbClr val="FFCC99"/>
              </a:buClr>
              <a:buSzPct val="45000"/>
              <a:buFont typeface="StarSymbol"/>
              <a:buNone/>
              <a:defRPr lang="en-US" sz="2740" b="0" i="0" u="none" strike="noStrike">
                <a:ln>
                  <a:noFill/>
                </a:ln>
                <a:solidFill>
                  <a:srgbClr val="FFFFFF"/>
                </a:solidFill>
              </a:defRPr>
            </a:defPPr>
            <a:lvl1pPr marL="432000" marR="0" lvl="0" indent="-324000">
              <a:spcBef>
                <a:spcPts val="0"/>
              </a:spcBef>
              <a:spcAft>
                <a:spcPts val="1213"/>
              </a:spcAft>
              <a:buClr>
                <a:srgbClr val="FFCC99"/>
              </a:buClr>
              <a:buSzPct val="45000"/>
              <a:buFont typeface="StarSymbol"/>
              <a:buChar char="●"/>
              <a:defRPr lang="en-US" sz="2740" b="0" i="0" u="none" strike="noStrike">
                <a:ln>
                  <a:noFill/>
                </a:ln>
                <a:solidFill>
                  <a:srgbClr val="FFFFFF"/>
                </a:solidFill>
              </a:defRPr>
            </a:lvl1pPr>
            <a:lvl2pPr marL="864000" marR="0" lvl="1" indent="-288000">
              <a:spcBef>
                <a:spcPts val="0"/>
              </a:spcBef>
              <a:spcAft>
                <a:spcPts val="969"/>
              </a:spcAft>
              <a:buClr>
                <a:srgbClr val="FFCC99"/>
              </a:buClr>
              <a:buSzPct val="75000"/>
              <a:buFont typeface="StarSymbol"/>
              <a:buChar char="–"/>
              <a:defRPr lang="en-US" sz="2400" b="0" i="0" u="none" strike="noStrike">
                <a:ln>
                  <a:noFill/>
                </a:ln>
                <a:solidFill>
                  <a:srgbClr val="FFFFFF"/>
                </a:solidFill>
              </a:defRPr>
            </a:lvl2pPr>
            <a:lvl3pPr marL="1296000" marR="0" lvl="2" indent="-216000">
              <a:spcBef>
                <a:spcPts val="0"/>
              </a:spcBef>
              <a:spcAft>
                <a:spcPts val="729"/>
              </a:spcAft>
              <a:buClr>
                <a:srgbClr val="FFCC99"/>
              </a:buClr>
              <a:buSzPct val="45000"/>
              <a:buFont typeface="StarSymbol"/>
              <a:buChar char="●"/>
              <a:defRPr lang="en-US" sz="2060" b="0" i="0" u="none" strike="noStrike">
                <a:ln>
                  <a:noFill/>
                </a:ln>
                <a:solidFill>
                  <a:srgbClr val="FFFFFF"/>
                </a:solidFill>
              </a:defRPr>
            </a:lvl3pPr>
            <a:lvl4pPr marL="1728000" marR="0" lvl="3" indent="-216000">
              <a:spcBef>
                <a:spcPts val="0"/>
              </a:spcBef>
              <a:spcAft>
                <a:spcPts val="485"/>
              </a:spcAft>
              <a:buClr>
                <a:srgbClr val="FFCC99"/>
              </a:buClr>
              <a:buSzPct val="75000"/>
              <a:buFont typeface="StarSymbol"/>
              <a:buChar char="–"/>
              <a:defRPr lang="en-US" sz="1720" b="0" i="0" u="none" strike="noStrike">
                <a:ln>
                  <a:noFill/>
                </a:ln>
                <a:solidFill>
                  <a:srgbClr val="FFFFFF"/>
                </a:solidFill>
              </a:defRPr>
            </a:lvl4pPr>
            <a:lvl5pPr marL="2160000" marR="0" lvl="4" indent="-216000">
              <a:spcBef>
                <a:spcPts val="0"/>
              </a:spcBef>
              <a:spcAft>
                <a:spcPts val="241"/>
              </a:spcAft>
              <a:buClr>
                <a:srgbClr val="FFCC99"/>
              </a:buClr>
              <a:buSzPct val="45000"/>
              <a:buFont typeface="StarSymbol"/>
              <a:buChar char="●"/>
              <a:defRPr lang="en-US" sz="1720" b="0" i="0" u="none" strike="noStrike">
                <a:ln>
                  <a:noFill/>
                </a:ln>
                <a:solidFill>
                  <a:srgbClr val="FFFFFF"/>
                </a:solidFill>
              </a:defRPr>
            </a:lvl5pPr>
            <a:lvl6pPr marL="2592000" marR="0" lvl="5" indent="-216000">
              <a:spcBef>
                <a:spcPts val="0"/>
              </a:spcBef>
              <a:spcAft>
                <a:spcPts val="241"/>
              </a:spcAft>
              <a:buClr>
                <a:srgbClr val="FFCC99"/>
              </a:buClr>
              <a:buSzPct val="45000"/>
              <a:buFont typeface="StarSymbol"/>
              <a:buChar char="●"/>
              <a:defRPr lang="en-US" sz="1720" b="0" i="0" u="none" strike="noStrike">
                <a:ln>
                  <a:noFill/>
                </a:ln>
                <a:solidFill>
                  <a:srgbClr val="FFFFFF"/>
                </a:solidFill>
              </a:defRPr>
            </a:lvl6pPr>
            <a:lvl7pPr marL="3024000" marR="0" lvl="6" indent="-216000">
              <a:spcBef>
                <a:spcPts val="0"/>
              </a:spcBef>
              <a:spcAft>
                <a:spcPts val="241"/>
              </a:spcAft>
              <a:buClr>
                <a:srgbClr val="FFCC99"/>
              </a:buClr>
              <a:buSzPct val="45000"/>
              <a:buFont typeface="StarSymbol"/>
              <a:buChar char="●"/>
              <a:defRPr lang="en-US" sz="1720" b="0" i="0" u="none" strike="noStrike">
                <a:ln>
                  <a:noFill/>
                </a:ln>
                <a:solidFill>
                  <a:srgbClr val="FFFFFF"/>
                </a:solidFill>
              </a:defRPr>
            </a:lvl7pPr>
            <a:lvl8pPr marL="3456000" marR="0" lvl="7" indent="-216000">
              <a:spcBef>
                <a:spcPts val="0"/>
              </a:spcBef>
              <a:spcAft>
                <a:spcPts val="241"/>
              </a:spcAft>
              <a:buClr>
                <a:srgbClr val="FFCC99"/>
              </a:buClr>
              <a:buSzPct val="45000"/>
              <a:buFont typeface="StarSymbol"/>
              <a:buChar char="●"/>
              <a:defRPr lang="en-US" sz="1720" b="0" i="0" u="none" strike="noStrike">
                <a:ln>
                  <a:noFill/>
                </a:ln>
                <a:solidFill>
                  <a:srgbClr val="FFFFFF"/>
                </a:solidFill>
              </a:defRPr>
            </a:lvl8pPr>
            <a:lvl9pPr marL="3887999" marR="0" lvl="8" indent="-216000">
              <a:spcBef>
                <a:spcPts val="0"/>
              </a:spcBef>
              <a:spcAft>
                <a:spcPts val="241"/>
              </a:spcAft>
              <a:buClr>
                <a:srgbClr val="FFCC99"/>
              </a:buClr>
              <a:buSzPct val="45000"/>
              <a:buFont typeface="StarSymbol"/>
              <a:buChar char="●"/>
              <a:defRPr lang="en-US" sz="1720" b="0" i="0" u="none" strike="noStrike">
                <a:ln>
                  <a:noFill/>
                </a:ln>
                <a:solidFill>
                  <a:srgbClr val="FFFFFF"/>
                </a:solidFill>
              </a:defRPr>
            </a:lvl9pPr>
          </a:lstStyle>
          <a:p>
            <a:pPr lvl="0"/>
            <a:r>
              <a:rPr lang="en-US"/>
              <a:t>Vim operates in two modes.</a:t>
            </a:r>
          </a:p>
          <a:p>
            <a:pPr lvl="1" rtl="0" hangingPunct="0"/>
            <a:r>
              <a:rPr lang="en-US"/>
              <a:t>insert mode</a:t>
            </a:r>
          </a:p>
          <a:p>
            <a:pPr lvl="2" rtl="0" hangingPunct="0">
              <a:buNone/>
            </a:pPr>
            <a:r>
              <a:rPr lang="en-US"/>
              <a:t>Data can be entered, edited...</a:t>
            </a:r>
          </a:p>
          <a:p>
            <a:pPr lvl="1" rtl="0" hangingPunct="0"/>
            <a:r>
              <a:rPr lang="en-US"/>
              <a:t>Command mode</a:t>
            </a:r>
          </a:p>
          <a:p>
            <a:pPr lvl="2" rtl="0" hangingPunct="0"/>
            <a:r>
              <a:rPr lang="en-US"/>
              <a:t>operate on the data like cut, copy, paste, navigate...</a:t>
            </a:r>
          </a:p>
          <a:p>
            <a:pPr lvl="0"/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/>
        <p:txBody>
          <a:bodyPr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en-US">
                <a:latin typeface="Albany" pitchFamily="18"/>
                <a:cs typeface="Tahoma" pitchFamily="2"/>
              </a:rPr>
              <a:t>Vim Commands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486000" y="1516320"/>
            <a:ext cx="8747640" cy="5103000"/>
          </a:xfrm>
        </p:spPr>
        <p:txBody>
          <a:bodyPr/>
          <a:lstStyle>
            <a:defPPr marL="432000" marR="0" lvl="0" indent="-324000">
              <a:spcBef>
                <a:spcPts val="0"/>
              </a:spcBef>
              <a:spcAft>
                <a:spcPts val="1213"/>
              </a:spcAft>
              <a:buClr>
                <a:srgbClr val="FFCC99"/>
              </a:buClr>
              <a:buSzPct val="45000"/>
              <a:buFont typeface="StarSymbol"/>
              <a:buNone/>
              <a:defRPr lang="en-US" sz="2740" b="0" i="0" u="none" strike="noStrike">
                <a:ln>
                  <a:noFill/>
                </a:ln>
                <a:solidFill>
                  <a:srgbClr val="FFFFFF"/>
                </a:solidFill>
              </a:defRPr>
            </a:defPPr>
            <a:lvl1pPr marL="432000" marR="0" lvl="0" indent="-324000">
              <a:spcBef>
                <a:spcPts val="0"/>
              </a:spcBef>
              <a:spcAft>
                <a:spcPts val="1213"/>
              </a:spcAft>
              <a:buClr>
                <a:srgbClr val="FFCC99"/>
              </a:buClr>
              <a:buSzPct val="45000"/>
              <a:buFont typeface="StarSymbol"/>
              <a:buChar char="●"/>
              <a:defRPr lang="en-US" sz="2740" b="0" i="0" u="none" strike="noStrike">
                <a:ln>
                  <a:noFill/>
                </a:ln>
                <a:solidFill>
                  <a:srgbClr val="FFFFFF"/>
                </a:solidFill>
              </a:defRPr>
            </a:lvl1pPr>
            <a:lvl2pPr marL="864000" marR="0" lvl="1" indent="-288000">
              <a:spcBef>
                <a:spcPts val="0"/>
              </a:spcBef>
              <a:spcAft>
                <a:spcPts val="969"/>
              </a:spcAft>
              <a:buClr>
                <a:srgbClr val="FFCC99"/>
              </a:buClr>
              <a:buSzPct val="75000"/>
              <a:buFont typeface="StarSymbol"/>
              <a:buChar char="–"/>
              <a:defRPr lang="en-US" sz="2400" b="0" i="0" u="none" strike="noStrike">
                <a:ln>
                  <a:noFill/>
                </a:ln>
                <a:solidFill>
                  <a:srgbClr val="FFFFFF"/>
                </a:solidFill>
              </a:defRPr>
            </a:lvl2pPr>
            <a:lvl3pPr marL="1296000" marR="0" lvl="2" indent="-216000">
              <a:spcBef>
                <a:spcPts val="0"/>
              </a:spcBef>
              <a:spcAft>
                <a:spcPts val="729"/>
              </a:spcAft>
              <a:buClr>
                <a:srgbClr val="FFCC99"/>
              </a:buClr>
              <a:buSzPct val="45000"/>
              <a:buFont typeface="StarSymbol"/>
              <a:buChar char="●"/>
              <a:defRPr lang="en-US" sz="2060" b="0" i="0" u="none" strike="noStrike">
                <a:ln>
                  <a:noFill/>
                </a:ln>
                <a:solidFill>
                  <a:srgbClr val="FFFFFF"/>
                </a:solidFill>
              </a:defRPr>
            </a:lvl3pPr>
            <a:lvl4pPr marL="1728000" marR="0" lvl="3" indent="-216000">
              <a:spcBef>
                <a:spcPts val="0"/>
              </a:spcBef>
              <a:spcAft>
                <a:spcPts val="485"/>
              </a:spcAft>
              <a:buClr>
                <a:srgbClr val="FFCC99"/>
              </a:buClr>
              <a:buSzPct val="75000"/>
              <a:buFont typeface="StarSymbol"/>
              <a:buChar char="–"/>
              <a:defRPr lang="en-US" sz="1720" b="0" i="0" u="none" strike="noStrike">
                <a:ln>
                  <a:noFill/>
                </a:ln>
                <a:solidFill>
                  <a:srgbClr val="FFFFFF"/>
                </a:solidFill>
              </a:defRPr>
            </a:lvl4pPr>
            <a:lvl5pPr marL="2160000" marR="0" lvl="4" indent="-216000">
              <a:spcBef>
                <a:spcPts val="0"/>
              </a:spcBef>
              <a:spcAft>
                <a:spcPts val="241"/>
              </a:spcAft>
              <a:buClr>
                <a:srgbClr val="FFCC99"/>
              </a:buClr>
              <a:buSzPct val="45000"/>
              <a:buFont typeface="StarSymbol"/>
              <a:buChar char="●"/>
              <a:defRPr lang="en-US" sz="1720" b="0" i="0" u="none" strike="noStrike">
                <a:ln>
                  <a:noFill/>
                </a:ln>
                <a:solidFill>
                  <a:srgbClr val="FFFFFF"/>
                </a:solidFill>
              </a:defRPr>
            </a:lvl5pPr>
            <a:lvl6pPr marL="2592000" marR="0" lvl="5" indent="-216000">
              <a:spcBef>
                <a:spcPts val="0"/>
              </a:spcBef>
              <a:spcAft>
                <a:spcPts val="241"/>
              </a:spcAft>
              <a:buClr>
                <a:srgbClr val="FFCC99"/>
              </a:buClr>
              <a:buSzPct val="45000"/>
              <a:buFont typeface="StarSymbol"/>
              <a:buChar char="●"/>
              <a:defRPr lang="en-US" sz="1720" b="0" i="0" u="none" strike="noStrike">
                <a:ln>
                  <a:noFill/>
                </a:ln>
                <a:solidFill>
                  <a:srgbClr val="FFFFFF"/>
                </a:solidFill>
              </a:defRPr>
            </a:lvl6pPr>
            <a:lvl7pPr marL="3024000" marR="0" lvl="6" indent="-216000">
              <a:spcBef>
                <a:spcPts val="0"/>
              </a:spcBef>
              <a:spcAft>
                <a:spcPts val="241"/>
              </a:spcAft>
              <a:buClr>
                <a:srgbClr val="FFCC99"/>
              </a:buClr>
              <a:buSzPct val="45000"/>
              <a:buFont typeface="StarSymbol"/>
              <a:buChar char="●"/>
              <a:defRPr lang="en-US" sz="1720" b="0" i="0" u="none" strike="noStrike">
                <a:ln>
                  <a:noFill/>
                </a:ln>
                <a:solidFill>
                  <a:srgbClr val="FFFFFF"/>
                </a:solidFill>
              </a:defRPr>
            </a:lvl7pPr>
            <a:lvl8pPr marL="3456000" marR="0" lvl="7" indent="-216000">
              <a:spcBef>
                <a:spcPts val="0"/>
              </a:spcBef>
              <a:spcAft>
                <a:spcPts val="241"/>
              </a:spcAft>
              <a:buClr>
                <a:srgbClr val="FFCC99"/>
              </a:buClr>
              <a:buSzPct val="45000"/>
              <a:buFont typeface="StarSymbol"/>
              <a:buChar char="●"/>
              <a:defRPr lang="en-US" sz="1720" b="0" i="0" u="none" strike="noStrike">
                <a:ln>
                  <a:noFill/>
                </a:ln>
                <a:solidFill>
                  <a:srgbClr val="FFFFFF"/>
                </a:solidFill>
              </a:defRPr>
            </a:lvl8pPr>
            <a:lvl9pPr marL="3887999" marR="0" lvl="8" indent="-216000">
              <a:spcBef>
                <a:spcPts val="0"/>
              </a:spcBef>
              <a:spcAft>
                <a:spcPts val="241"/>
              </a:spcAft>
              <a:buClr>
                <a:srgbClr val="FFCC99"/>
              </a:buClr>
              <a:buSzPct val="45000"/>
              <a:buFont typeface="StarSymbol"/>
              <a:buChar char="●"/>
              <a:defRPr lang="en-US" sz="1720" b="0" i="0" u="none" strike="noStrike">
                <a:ln>
                  <a:noFill/>
                </a:ln>
                <a:solidFill>
                  <a:srgbClr val="FFFFFF"/>
                </a:solidFill>
              </a:defRPr>
            </a:lvl9pPr>
          </a:lstStyle>
          <a:p>
            <a:pPr lvl="0"/>
            <a:r>
              <a:rPr lang="en-US"/>
              <a:t>Basics</a:t>
            </a:r>
          </a:p>
          <a:p>
            <a:pPr lvl="0"/>
            <a:r>
              <a:rPr lang="en-US"/>
              <a:t>:e filename 	Open filename for edition</a:t>
            </a:r>
          </a:p>
          <a:p>
            <a:pPr lvl="0"/>
            <a:r>
              <a:rPr lang="en-US"/>
              <a:t>:w 	Save file</a:t>
            </a:r>
          </a:p>
          <a:p>
            <a:pPr lvl="0"/>
            <a:r>
              <a:rPr lang="en-US"/>
              <a:t>:q 	Exit Vim</a:t>
            </a:r>
          </a:p>
          <a:p>
            <a:pPr lvl="0"/>
            <a:r>
              <a:rPr lang="en-US"/>
              <a:t>:q! Quit without saving</a:t>
            </a:r>
          </a:p>
          <a:p>
            <a:pPr lvl="0"/>
            <a:r>
              <a:rPr lang="en-US"/>
              <a:t>:x 	Write file (if changes has been made) and exit</a:t>
            </a:r>
          </a:p>
          <a:p>
            <a:pPr lvl="0"/>
            <a:r>
              <a:rPr lang="en-US"/>
              <a:t>:sav filename 	Saves file as filename</a:t>
            </a:r>
          </a:p>
          <a:p>
            <a:pPr lvl="0"/>
            <a:r>
              <a:rPr lang="en-US"/>
              <a:t>. 	Repeats the last change made in normal mode</a:t>
            </a:r>
          </a:p>
          <a:p>
            <a:pPr lvl="0"/>
            <a:r>
              <a:rPr lang="en-US"/>
              <a:t>5. 	Repeats 5 times the last change made in normal mode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/>
        <p:txBody>
          <a:bodyPr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en-US">
                <a:latin typeface="Albany" pitchFamily="18"/>
                <a:cs typeface="Tahoma" pitchFamily="2"/>
              </a:rPr>
              <a:t>Vim Commands – Moving in the file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486000" y="1516320"/>
            <a:ext cx="8747640" cy="4276440"/>
          </a:xfrm>
        </p:spPr>
        <p:txBody>
          <a:bodyPr>
            <a:spAutoFit/>
          </a:bodyPr>
          <a:lstStyle>
            <a:defPPr marL="432000" marR="0" lvl="0" indent="-324000">
              <a:spcBef>
                <a:spcPts val="0"/>
              </a:spcBef>
              <a:spcAft>
                <a:spcPts val="1213"/>
              </a:spcAft>
              <a:buClr>
                <a:srgbClr val="FFCC99"/>
              </a:buClr>
              <a:buSzPct val="45000"/>
              <a:buFont typeface="StarSymbol"/>
              <a:buNone/>
              <a:defRPr lang="en-US" sz="2740" b="0" i="0" u="none" strike="noStrike">
                <a:ln>
                  <a:noFill/>
                </a:ln>
                <a:solidFill>
                  <a:srgbClr val="FFFFFF"/>
                </a:solidFill>
              </a:defRPr>
            </a:defPPr>
            <a:lvl1pPr marL="432000" marR="0" lvl="0" indent="-324000">
              <a:spcBef>
                <a:spcPts val="0"/>
              </a:spcBef>
              <a:spcAft>
                <a:spcPts val="1213"/>
              </a:spcAft>
              <a:buClr>
                <a:srgbClr val="FFCC99"/>
              </a:buClr>
              <a:buSzPct val="45000"/>
              <a:buFont typeface="StarSymbol"/>
              <a:buChar char="●"/>
              <a:defRPr lang="en-US" sz="2740" b="0" i="0" u="none" strike="noStrike">
                <a:ln>
                  <a:noFill/>
                </a:ln>
                <a:solidFill>
                  <a:srgbClr val="FFFFFF"/>
                </a:solidFill>
              </a:defRPr>
            </a:lvl1pPr>
            <a:lvl2pPr marL="864000" marR="0" lvl="1" indent="-288000">
              <a:spcBef>
                <a:spcPts val="0"/>
              </a:spcBef>
              <a:spcAft>
                <a:spcPts val="969"/>
              </a:spcAft>
              <a:buClr>
                <a:srgbClr val="FFCC99"/>
              </a:buClr>
              <a:buSzPct val="75000"/>
              <a:buFont typeface="StarSymbol"/>
              <a:buChar char="–"/>
              <a:defRPr lang="en-US" sz="2400" b="0" i="0" u="none" strike="noStrike">
                <a:ln>
                  <a:noFill/>
                </a:ln>
                <a:solidFill>
                  <a:srgbClr val="FFFFFF"/>
                </a:solidFill>
              </a:defRPr>
            </a:lvl2pPr>
            <a:lvl3pPr marL="1296000" marR="0" lvl="2" indent="-216000">
              <a:spcBef>
                <a:spcPts val="0"/>
              </a:spcBef>
              <a:spcAft>
                <a:spcPts val="729"/>
              </a:spcAft>
              <a:buClr>
                <a:srgbClr val="FFCC99"/>
              </a:buClr>
              <a:buSzPct val="45000"/>
              <a:buFont typeface="StarSymbol"/>
              <a:buChar char="●"/>
              <a:defRPr lang="en-US" sz="2060" b="0" i="0" u="none" strike="noStrike">
                <a:ln>
                  <a:noFill/>
                </a:ln>
                <a:solidFill>
                  <a:srgbClr val="FFFFFF"/>
                </a:solidFill>
              </a:defRPr>
            </a:lvl3pPr>
            <a:lvl4pPr marL="1728000" marR="0" lvl="3" indent="-216000">
              <a:spcBef>
                <a:spcPts val="0"/>
              </a:spcBef>
              <a:spcAft>
                <a:spcPts val="485"/>
              </a:spcAft>
              <a:buClr>
                <a:srgbClr val="FFCC99"/>
              </a:buClr>
              <a:buSzPct val="75000"/>
              <a:buFont typeface="StarSymbol"/>
              <a:buChar char="–"/>
              <a:defRPr lang="en-US" sz="1720" b="0" i="0" u="none" strike="noStrike">
                <a:ln>
                  <a:noFill/>
                </a:ln>
                <a:solidFill>
                  <a:srgbClr val="FFFFFF"/>
                </a:solidFill>
              </a:defRPr>
            </a:lvl4pPr>
            <a:lvl5pPr marL="2160000" marR="0" lvl="4" indent="-216000">
              <a:spcBef>
                <a:spcPts val="0"/>
              </a:spcBef>
              <a:spcAft>
                <a:spcPts val="241"/>
              </a:spcAft>
              <a:buClr>
                <a:srgbClr val="FFCC99"/>
              </a:buClr>
              <a:buSzPct val="45000"/>
              <a:buFont typeface="StarSymbol"/>
              <a:buChar char="●"/>
              <a:defRPr lang="en-US" sz="1720" b="0" i="0" u="none" strike="noStrike">
                <a:ln>
                  <a:noFill/>
                </a:ln>
                <a:solidFill>
                  <a:srgbClr val="FFFFFF"/>
                </a:solidFill>
              </a:defRPr>
            </a:lvl5pPr>
            <a:lvl6pPr marL="2592000" marR="0" lvl="5" indent="-216000">
              <a:spcBef>
                <a:spcPts val="0"/>
              </a:spcBef>
              <a:spcAft>
                <a:spcPts val="241"/>
              </a:spcAft>
              <a:buClr>
                <a:srgbClr val="FFCC99"/>
              </a:buClr>
              <a:buSzPct val="45000"/>
              <a:buFont typeface="StarSymbol"/>
              <a:buChar char="●"/>
              <a:defRPr lang="en-US" sz="1720" b="0" i="0" u="none" strike="noStrike">
                <a:ln>
                  <a:noFill/>
                </a:ln>
                <a:solidFill>
                  <a:srgbClr val="FFFFFF"/>
                </a:solidFill>
              </a:defRPr>
            </a:lvl6pPr>
            <a:lvl7pPr marL="3024000" marR="0" lvl="6" indent="-216000">
              <a:spcBef>
                <a:spcPts val="0"/>
              </a:spcBef>
              <a:spcAft>
                <a:spcPts val="241"/>
              </a:spcAft>
              <a:buClr>
                <a:srgbClr val="FFCC99"/>
              </a:buClr>
              <a:buSzPct val="45000"/>
              <a:buFont typeface="StarSymbol"/>
              <a:buChar char="●"/>
              <a:defRPr lang="en-US" sz="1720" b="0" i="0" u="none" strike="noStrike">
                <a:ln>
                  <a:noFill/>
                </a:ln>
                <a:solidFill>
                  <a:srgbClr val="FFFFFF"/>
                </a:solidFill>
              </a:defRPr>
            </a:lvl7pPr>
            <a:lvl8pPr marL="3456000" marR="0" lvl="7" indent="-216000">
              <a:spcBef>
                <a:spcPts val="0"/>
              </a:spcBef>
              <a:spcAft>
                <a:spcPts val="241"/>
              </a:spcAft>
              <a:buClr>
                <a:srgbClr val="FFCC99"/>
              </a:buClr>
              <a:buSzPct val="45000"/>
              <a:buFont typeface="StarSymbol"/>
              <a:buChar char="●"/>
              <a:defRPr lang="en-US" sz="1720" b="0" i="0" u="none" strike="noStrike">
                <a:ln>
                  <a:noFill/>
                </a:ln>
                <a:solidFill>
                  <a:srgbClr val="FFFFFF"/>
                </a:solidFill>
              </a:defRPr>
            </a:lvl8pPr>
            <a:lvl9pPr marL="3887999" marR="0" lvl="8" indent="-216000">
              <a:spcBef>
                <a:spcPts val="0"/>
              </a:spcBef>
              <a:spcAft>
                <a:spcPts val="241"/>
              </a:spcAft>
              <a:buClr>
                <a:srgbClr val="FFCC99"/>
              </a:buClr>
              <a:buSzPct val="45000"/>
              <a:buFont typeface="StarSymbol"/>
              <a:buChar char="●"/>
              <a:defRPr lang="en-US" sz="1720" b="0" i="0" u="none" strike="noStrike">
                <a:ln>
                  <a:noFill/>
                </a:ln>
                <a:solidFill>
                  <a:srgbClr val="FFFFFF"/>
                </a:solidFill>
              </a:defRPr>
            </a:lvl9pPr>
          </a:lstStyle>
          <a:p>
            <a:pPr lvl="0"/>
            <a:r>
              <a:rPr lang="en-US"/>
              <a:t>k 	or Up Arrow 	move the cursor up one line</a:t>
            </a:r>
          </a:p>
          <a:p>
            <a:pPr lvl="0"/>
            <a:r>
              <a:rPr lang="en-US"/>
              <a:t>j 	or Down Arrow 	move the cursor down one line</a:t>
            </a:r>
          </a:p>
          <a:p>
            <a:pPr lvl="0"/>
            <a:r>
              <a:rPr lang="en-US"/>
              <a:t>e 	move the cursor to the end of the word</a:t>
            </a:r>
          </a:p>
          <a:p>
            <a:pPr lvl="0"/>
            <a:r>
              <a:rPr lang="en-US"/>
              <a:t>b 	move the cursor to the begining of the word</a:t>
            </a:r>
          </a:p>
          <a:p>
            <a:pPr lvl="0"/>
            <a:r>
              <a:rPr lang="en-US"/>
              <a:t>0 	move the cursor to the begining of the line</a:t>
            </a:r>
          </a:p>
          <a:p>
            <a:pPr lvl="0"/>
            <a:r>
              <a:rPr lang="en-US"/>
              <a:t>G 	move the cursor to the end of the file</a:t>
            </a:r>
          </a:p>
          <a:p>
            <a:pPr lvl="0"/>
            <a:r>
              <a:rPr lang="en-US"/>
              <a:t>gg 	move the cursor to the begining of the file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en-US">
                <a:latin typeface="Albany" pitchFamily="18"/>
                <a:cs typeface="Tahoma" pitchFamily="2"/>
              </a:rPr>
              <a:t>Vim Commands – Moving in the file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486000" y="1516320"/>
            <a:ext cx="8747640" cy="4276440"/>
          </a:xfrm>
        </p:spPr>
        <p:txBody>
          <a:bodyPr>
            <a:spAutoFit/>
          </a:bodyPr>
          <a:lstStyle>
            <a:defPPr marL="432000" marR="0" lvl="0" indent="-324000">
              <a:spcBef>
                <a:spcPts val="0"/>
              </a:spcBef>
              <a:spcAft>
                <a:spcPts val="1213"/>
              </a:spcAft>
              <a:buClr>
                <a:srgbClr val="FFCC99"/>
              </a:buClr>
              <a:buSzPct val="45000"/>
              <a:buFont typeface="StarSymbol"/>
              <a:buNone/>
              <a:defRPr lang="en-US" sz="2740" b="0" i="0" u="none" strike="noStrike">
                <a:ln>
                  <a:noFill/>
                </a:ln>
                <a:solidFill>
                  <a:srgbClr val="FFFFFF"/>
                </a:solidFill>
              </a:defRPr>
            </a:defPPr>
            <a:lvl1pPr marL="432000" marR="0" lvl="0" indent="-324000">
              <a:spcBef>
                <a:spcPts val="0"/>
              </a:spcBef>
              <a:spcAft>
                <a:spcPts val="1213"/>
              </a:spcAft>
              <a:buClr>
                <a:srgbClr val="FFCC99"/>
              </a:buClr>
              <a:buSzPct val="45000"/>
              <a:buFont typeface="StarSymbol"/>
              <a:buChar char="●"/>
              <a:defRPr lang="en-US" sz="2740" b="0" i="0" u="none" strike="noStrike">
                <a:ln>
                  <a:noFill/>
                </a:ln>
                <a:solidFill>
                  <a:srgbClr val="FFFFFF"/>
                </a:solidFill>
              </a:defRPr>
            </a:lvl1pPr>
            <a:lvl2pPr marL="864000" marR="0" lvl="1" indent="-288000">
              <a:spcBef>
                <a:spcPts val="0"/>
              </a:spcBef>
              <a:spcAft>
                <a:spcPts val="969"/>
              </a:spcAft>
              <a:buClr>
                <a:srgbClr val="FFCC99"/>
              </a:buClr>
              <a:buSzPct val="75000"/>
              <a:buFont typeface="StarSymbol"/>
              <a:buChar char="–"/>
              <a:defRPr lang="en-US" sz="2400" b="0" i="0" u="none" strike="noStrike">
                <a:ln>
                  <a:noFill/>
                </a:ln>
                <a:solidFill>
                  <a:srgbClr val="FFFFFF"/>
                </a:solidFill>
              </a:defRPr>
            </a:lvl2pPr>
            <a:lvl3pPr marL="1296000" marR="0" lvl="2" indent="-216000">
              <a:spcBef>
                <a:spcPts val="0"/>
              </a:spcBef>
              <a:spcAft>
                <a:spcPts val="729"/>
              </a:spcAft>
              <a:buClr>
                <a:srgbClr val="FFCC99"/>
              </a:buClr>
              <a:buSzPct val="45000"/>
              <a:buFont typeface="StarSymbol"/>
              <a:buChar char="●"/>
              <a:defRPr lang="en-US" sz="2060" b="0" i="0" u="none" strike="noStrike">
                <a:ln>
                  <a:noFill/>
                </a:ln>
                <a:solidFill>
                  <a:srgbClr val="FFFFFF"/>
                </a:solidFill>
              </a:defRPr>
            </a:lvl3pPr>
            <a:lvl4pPr marL="1728000" marR="0" lvl="3" indent="-216000">
              <a:spcBef>
                <a:spcPts val="0"/>
              </a:spcBef>
              <a:spcAft>
                <a:spcPts val="485"/>
              </a:spcAft>
              <a:buClr>
                <a:srgbClr val="FFCC99"/>
              </a:buClr>
              <a:buSzPct val="75000"/>
              <a:buFont typeface="StarSymbol"/>
              <a:buChar char="–"/>
              <a:defRPr lang="en-US" sz="1720" b="0" i="0" u="none" strike="noStrike">
                <a:ln>
                  <a:noFill/>
                </a:ln>
                <a:solidFill>
                  <a:srgbClr val="FFFFFF"/>
                </a:solidFill>
              </a:defRPr>
            </a:lvl4pPr>
            <a:lvl5pPr marL="2160000" marR="0" lvl="4" indent="-216000">
              <a:spcBef>
                <a:spcPts val="0"/>
              </a:spcBef>
              <a:spcAft>
                <a:spcPts val="241"/>
              </a:spcAft>
              <a:buClr>
                <a:srgbClr val="FFCC99"/>
              </a:buClr>
              <a:buSzPct val="45000"/>
              <a:buFont typeface="StarSymbol"/>
              <a:buChar char="●"/>
              <a:defRPr lang="en-US" sz="1720" b="0" i="0" u="none" strike="noStrike">
                <a:ln>
                  <a:noFill/>
                </a:ln>
                <a:solidFill>
                  <a:srgbClr val="FFFFFF"/>
                </a:solidFill>
              </a:defRPr>
            </a:lvl5pPr>
            <a:lvl6pPr marL="2592000" marR="0" lvl="5" indent="-216000">
              <a:spcBef>
                <a:spcPts val="0"/>
              </a:spcBef>
              <a:spcAft>
                <a:spcPts val="241"/>
              </a:spcAft>
              <a:buClr>
                <a:srgbClr val="FFCC99"/>
              </a:buClr>
              <a:buSzPct val="45000"/>
              <a:buFont typeface="StarSymbol"/>
              <a:buChar char="●"/>
              <a:defRPr lang="en-US" sz="1720" b="0" i="0" u="none" strike="noStrike">
                <a:ln>
                  <a:noFill/>
                </a:ln>
                <a:solidFill>
                  <a:srgbClr val="FFFFFF"/>
                </a:solidFill>
              </a:defRPr>
            </a:lvl6pPr>
            <a:lvl7pPr marL="3024000" marR="0" lvl="6" indent="-216000">
              <a:spcBef>
                <a:spcPts val="0"/>
              </a:spcBef>
              <a:spcAft>
                <a:spcPts val="241"/>
              </a:spcAft>
              <a:buClr>
                <a:srgbClr val="FFCC99"/>
              </a:buClr>
              <a:buSzPct val="45000"/>
              <a:buFont typeface="StarSymbol"/>
              <a:buChar char="●"/>
              <a:defRPr lang="en-US" sz="1720" b="0" i="0" u="none" strike="noStrike">
                <a:ln>
                  <a:noFill/>
                </a:ln>
                <a:solidFill>
                  <a:srgbClr val="FFFFFF"/>
                </a:solidFill>
              </a:defRPr>
            </a:lvl7pPr>
            <a:lvl8pPr marL="3456000" marR="0" lvl="7" indent="-216000">
              <a:spcBef>
                <a:spcPts val="0"/>
              </a:spcBef>
              <a:spcAft>
                <a:spcPts val="241"/>
              </a:spcAft>
              <a:buClr>
                <a:srgbClr val="FFCC99"/>
              </a:buClr>
              <a:buSzPct val="45000"/>
              <a:buFont typeface="StarSymbol"/>
              <a:buChar char="●"/>
              <a:defRPr lang="en-US" sz="1720" b="0" i="0" u="none" strike="noStrike">
                <a:ln>
                  <a:noFill/>
                </a:ln>
                <a:solidFill>
                  <a:srgbClr val="FFFFFF"/>
                </a:solidFill>
              </a:defRPr>
            </a:lvl8pPr>
            <a:lvl9pPr marL="3887999" marR="0" lvl="8" indent="-216000">
              <a:spcBef>
                <a:spcPts val="0"/>
              </a:spcBef>
              <a:spcAft>
                <a:spcPts val="241"/>
              </a:spcAft>
              <a:buClr>
                <a:srgbClr val="FFCC99"/>
              </a:buClr>
              <a:buSzPct val="45000"/>
              <a:buFont typeface="StarSymbol"/>
              <a:buChar char="●"/>
              <a:defRPr lang="en-US" sz="1720" b="0" i="0" u="none" strike="noStrike">
                <a:ln>
                  <a:noFill/>
                </a:ln>
                <a:solidFill>
                  <a:srgbClr val="FFFFFF"/>
                </a:solidFill>
              </a:defRPr>
            </a:lvl9pPr>
          </a:lstStyle>
          <a:p>
            <a:pPr lvl="0"/>
            <a:r>
              <a:rPr lang="en-US"/>
              <a:t>L 	move the cursor to the bottom of the screen</a:t>
            </a:r>
          </a:p>
          <a:p>
            <a:pPr lvl="0"/>
            <a:r>
              <a:rPr lang="en-US"/>
              <a:t>:59 move cursor to line 59. Replace 59 by the desired line number.</a:t>
            </a:r>
          </a:p>
          <a:p>
            <a:pPr lvl="0"/>
            <a:r>
              <a:rPr lang="en-US"/>
              <a:t>20| move cursor to column 20.</a:t>
            </a:r>
          </a:p>
          <a:p>
            <a:pPr lvl="0"/>
            <a:r>
              <a:rPr lang="en-US"/>
              <a:t>% 	Move cursor to matching parenthesis</a:t>
            </a:r>
          </a:p>
          <a:p>
            <a:pPr lvl="0"/>
            <a:r>
              <a:rPr lang="en-US"/>
              <a:t>[[ 	Jump to function start</a:t>
            </a:r>
          </a:p>
          <a:p>
            <a:pPr lvl="0"/>
            <a:r>
              <a:rPr lang="en-US"/>
              <a:t>[{ 	Jump to block start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/>
        <p:txBody>
          <a:bodyPr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en-US">
                <a:latin typeface="Albany" pitchFamily="18"/>
                <a:cs typeface="Tahoma" pitchFamily="2"/>
              </a:rPr>
              <a:t>Vim commands – Cut, Copy, Paste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486000" y="1516320"/>
            <a:ext cx="8747640" cy="4276440"/>
          </a:xfrm>
        </p:spPr>
        <p:txBody>
          <a:bodyPr>
            <a:spAutoFit/>
          </a:bodyPr>
          <a:lstStyle>
            <a:defPPr marL="432000" marR="0" lvl="0" indent="-324000">
              <a:spcBef>
                <a:spcPts val="0"/>
              </a:spcBef>
              <a:spcAft>
                <a:spcPts val="1213"/>
              </a:spcAft>
              <a:buClr>
                <a:srgbClr val="FFCC99"/>
              </a:buClr>
              <a:buSzPct val="45000"/>
              <a:buFont typeface="StarSymbol"/>
              <a:buNone/>
              <a:defRPr lang="en-US" sz="2740" b="0" i="0" u="none" strike="noStrike">
                <a:ln>
                  <a:noFill/>
                </a:ln>
                <a:solidFill>
                  <a:srgbClr val="FFFFFF"/>
                </a:solidFill>
              </a:defRPr>
            </a:defPPr>
            <a:lvl1pPr marL="432000" marR="0" lvl="0" indent="-324000">
              <a:spcBef>
                <a:spcPts val="0"/>
              </a:spcBef>
              <a:spcAft>
                <a:spcPts val="1213"/>
              </a:spcAft>
              <a:buClr>
                <a:srgbClr val="FFCC99"/>
              </a:buClr>
              <a:buSzPct val="45000"/>
              <a:buFont typeface="StarSymbol"/>
              <a:buChar char="●"/>
              <a:defRPr lang="en-US" sz="2740" b="0" i="0" u="none" strike="noStrike">
                <a:ln>
                  <a:noFill/>
                </a:ln>
                <a:solidFill>
                  <a:srgbClr val="FFFFFF"/>
                </a:solidFill>
              </a:defRPr>
            </a:lvl1pPr>
            <a:lvl2pPr marL="864000" marR="0" lvl="1" indent="-288000">
              <a:spcBef>
                <a:spcPts val="0"/>
              </a:spcBef>
              <a:spcAft>
                <a:spcPts val="969"/>
              </a:spcAft>
              <a:buClr>
                <a:srgbClr val="FFCC99"/>
              </a:buClr>
              <a:buSzPct val="75000"/>
              <a:buFont typeface="StarSymbol"/>
              <a:buChar char="–"/>
              <a:defRPr lang="en-US" sz="2400" b="0" i="0" u="none" strike="noStrike">
                <a:ln>
                  <a:noFill/>
                </a:ln>
                <a:solidFill>
                  <a:srgbClr val="FFFFFF"/>
                </a:solidFill>
              </a:defRPr>
            </a:lvl2pPr>
            <a:lvl3pPr marL="1296000" marR="0" lvl="2" indent="-216000">
              <a:spcBef>
                <a:spcPts val="0"/>
              </a:spcBef>
              <a:spcAft>
                <a:spcPts val="729"/>
              </a:spcAft>
              <a:buClr>
                <a:srgbClr val="FFCC99"/>
              </a:buClr>
              <a:buSzPct val="45000"/>
              <a:buFont typeface="StarSymbol"/>
              <a:buChar char="●"/>
              <a:defRPr lang="en-US" sz="2060" b="0" i="0" u="none" strike="noStrike">
                <a:ln>
                  <a:noFill/>
                </a:ln>
                <a:solidFill>
                  <a:srgbClr val="FFFFFF"/>
                </a:solidFill>
              </a:defRPr>
            </a:lvl3pPr>
            <a:lvl4pPr marL="1728000" marR="0" lvl="3" indent="-216000">
              <a:spcBef>
                <a:spcPts val="0"/>
              </a:spcBef>
              <a:spcAft>
                <a:spcPts val="485"/>
              </a:spcAft>
              <a:buClr>
                <a:srgbClr val="FFCC99"/>
              </a:buClr>
              <a:buSzPct val="75000"/>
              <a:buFont typeface="StarSymbol"/>
              <a:buChar char="–"/>
              <a:defRPr lang="en-US" sz="1720" b="0" i="0" u="none" strike="noStrike">
                <a:ln>
                  <a:noFill/>
                </a:ln>
                <a:solidFill>
                  <a:srgbClr val="FFFFFF"/>
                </a:solidFill>
              </a:defRPr>
            </a:lvl4pPr>
            <a:lvl5pPr marL="2160000" marR="0" lvl="4" indent="-216000">
              <a:spcBef>
                <a:spcPts val="0"/>
              </a:spcBef>
              <a:spcAft>
                <a:spcPts val="241"/>
              </a:spcAft>
              <a:buClr>
                <a:srgbClr val="FFCC99"/>
              </a:buClr>
              <a:buSzPct val="45000"/>
              <a:buFont typeface="StarSymbol"/>
              <a:buChar char="●"/>
              <a:defRPr lang="en-US" sz="1720" b="0" i="0" u="none" strike="noStrike">
                <a:ln>
                  <a:noFill/>
                </a:ln>
                <a:solidFill>
                  <a:srgbClr val="FFFFFF"/>
                </a:solidFill>
              </a:defRPr>
            </a:lvl5pPr>
            <a:lvl6pPr marL="2592000" marR="0" lvl="5" indent="-216000">
              <a:spcBef>
                <a:spcPts val="0"/>
              </a:spcBef>
              <a:spcAft>
                <a:spcPts val="241"/>
              </a:spcAft>
              <a:buClr>
                <a:srgbClr val="FFCC99"/>
              </a:buClr>
              <a:buSzPct val="45000"/>
              <a:buFont typeface="StarSymbol"/>
              <a:buChar char="●"/>
              <a:defRPr lang="en-US" sz="1720" b="0" i="0" u="none" strike="noStrike">
                <a:ln>
                  <a:noFill/>
                </a:ln>
                <a:solidFill>
                  <a:srgbClr val="FFFFFF"/>
                </a:solidFill>
              </a:defRPr>
            </a:lvl6pPr>
            <a:lvl7pPr marL="3024000" marR="0" lvl="6" indent="-216000">
              <a:spcBef>
                <a:spcPts val="0"/>
              </a:spcBef>
              <a:spcAft>
                <a:spcPts val="241"/>
              </a:spcAft>
              <a:buClr>
                <a:srgbClr val="FFCC99"/>
              </a:buClr>
              <a:buSzPct val="45000"/>
              <a:buFont typeface="StarSymbol"/>
              <a:buChar char="●"/>
              <a:defRPr lang="en-US" sz="1720" b="0" i="0" u="none" strike="noStrike">
                <a:ln>
                  <a:noFill/>
                </a:ln>
                <a:solidFill>
                  <a:srgbClr val="FFFFFF"/>
                </a:solidFill>
              </a:defRPr>
            </a:lvl7pPr>
            <a:lvl8pPr marL="3456000" marR="0" lvl="7" indent="-216000">
              <a:spcBef>
                <a:spcPts val="0"/>
              </a:spcBef>
              <a:spcAft>
                <a:spcPts val="241"/>
              </a:spcAft>
              <a:buClr>
                <a:srgbClr val="FFCC99"/>
              </a:buClr>
              <a:buSzPct val="45000"/>
              <a:buFont typeface="StarSymbol"/>
              <a:buChar char="●"/>
              <a:defRPr lang="en-US" sz="1720" b="0" i="0" u="none" strike="noStrike">
                <a:ln>
                  <a:noFill/>
                </a:ln>
                <a:solidFill>
                  <a:srgbClr val="FFFFFF"/>
                </a:solidFill>
              </a:defRPr>
            </a:lvl8pPr>
            <a:lvl9pPr marL="3887999" marR="0" lvl="8" indent="-216000">
              <a:spcBef>
                <a:spcPts val="0"/>
              </a:spcBef>
              <a:spcAft>
                <a:spcPts val="241"/>
              </a:spcAft>
              <a:buClr>
                <a:srgbClr val="FFCC99"/>
              </a:buClr>
              <a:buSzPct val="45000"/>
              <a:buFont typeface="StarSymbol"/>
              <a:buChar char="●"/>
              <a:defRPr lang="en-US" sz="1720" b="0" i="0" u="none" strike="noStrike">
                <a:ln>
                  <a:noFill/>
                </a:ln>
                <a:solidFill>
                  <a:srgbClr val="FFFFFF"/>
                </a:solidFill>
              </a:defRPr>
            </a:lvl9pPr>
          </a:lstStyle>
          <a:p>
            <a:pPr lvl="0"/>
            <a:r>
              <a:rPr lang="en-US"/>
              <a:t>y 	Copy the selected text to clipboard</a:t>
            </a:r>
          </a:p>
          <a:p>
            <a:pPr lvl="0"/>
            <a:r>
              <a:rPr lang="en-US"/>
              <a:t>p 	Paste clipboard contents</a:t>
            </a:r>
          </a:p>
          <a:p>
            <a:pPr lvl="0"/>
            <a:r>
              <a:rPr lang="en-US"/>
              <a:t>dd 	Cut current line</a:t>
            </a:r>
          </a:p>
          <a:p>
            <a:pPr lvl="0"/>
            <a:r>
              <a:rPr lang="en-US"/>
              <a:t>yy 	Copy current line</a:t>
            </a:r>
          </a:p>
          <a:p>
            <a:pPr lvl="0"/>
            <a:r>
              <a:rPr lang="en-US"/>
              <a:t>y$ 	Copy to end of line</a:t>
            </a:r>
          </a:p>
          <a:p>
            <a:pPr lvl="0"/>
            <a:r>
              <a:rPr lang="en-US"/>
              <a:t>D 	Cut to end of line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/>
        <p:txBody>
          <a:bodyPr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en-US">
                <a:latin typeface="Albany" pitchFamily="18"/>
                <a:cs typeface="Tahoma" pitchFamily="2"/>
              </a:rPr>
              <a:t>Vim Commands - Search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486000" y="1516320"/>
            <a:ext cx="8747640" cy="4276440"/>
          </a:xfrm>
        </p:spPr>
        <p:txBody>
          <a:bodyPr>
            <a:spAutoFit/>
          </a:bodyPr>
          <a:lstStyle>
            <a:defPPr marL="432000" marR="0" lvl="0" indent="-324000">
              <a:spcBef>
                <a:spcPts val="0"/>
              </a:spcBef>
              <a:spcAft>
                <a:spcPts val="1213"/>
              </a:spcAft>
              <a:buClr>
                <a:srgbClr val="FFCC99"/>
              </a:buClr>
              <a:buSzPct val="45000"/>
              <a:buFont typeface="StarSymbol"/>
              <a:buNone/>
              <a:defRPr lang="en-US" sz="2740" b="0" i="0" u="none" strike="noStrike">
                <a:ln>
                  <a:noFill/>
                </a:ln>
                <a:solidFill>
                  <a:srgbClr val="FFFFFF"/>
                </a:solidFill>
              </a:defRPr>
            </a:defPPr>
            <a:lvl1pPr marL="432000" marR="0" lvl="0" indent="-324000">
              <a:spcBef>
                <a:spcPts val="0"/>
              </a:spcBef>
              <a:spcAft>
                <a:spcPts val="1213"/>
              </a:spcAft>
              <a:buClr>
                <a:srgbClr val="FFCC99"/>
              </a:buClr>
              <a:buSzPct val="45000"/>
              <a:buFont typeface="StarSymbol"/>
              <a:buChar char="●"/>
              <a:defRPr lang="en-US" sz="2740" b="0" i="0" u="none" strike="noStrike">
                <a:ln>
                  <a:noFill/>
                </a:ln>
                <a:solidFill>
                  <a:srgbClr val="FFFFFF"/>
                </a:solidFill>
              </a:defRPr>
            </a:lvl1pPr>
            <a:lvl2pPr marL="864000" marR="0" lvl="1" indent="-288000">
              <a:spcBef>
                <a:spcPts val="0"/>
              </a:spcBef>
              <a:spcAft>
                <a:spcPts val="969"/>
              </a:spcAft>
              <a:buClr>
                <a:srgbClr val="FFCC99"/>
              </a:buClr>
              <a:buSzPct val="75000"/>
              <a:buFont typeface="StarSymbol"/>
              <a:buChar char="–"/>
              <a:defRPr lang="en-US" sz="2400" b="0" i="0" u="none" strike="noStrike">
                <a:ln>
                  <a:noFill/>
                </a:ln>
                <a:solidFill>
                  <a:srgbClr val="FFFFFF"/>
                </a:solidFill>
              </a:defRPr>
            </a:lvl2pPr>
            <a:lvl3pPr marL="1296000" marR="0" lvl="2" indent="-216000">
              <a:spcBef>
                <a:spcPts val="0"/>
              </a:spcBef>
              <a:spcAft>
                <a:spcPts val="729"/>
              </a:spcAft>
              <a:buClr>
                <a:srgbClr val="FFCC99"/>
              </a:buClr>
              <a:buSzPct val="45000"/>
              <a:buFont typeface="StarSymbol"/>
              <a:buChar char="●"/>
              <a:defRPr lang="en-US" sz="2060" b="0" i="0" u="none" strike="noStrike">
                <a:ln>
                  <a:noFill/>
                </a:ln>
                <a:solidFill>
                  <a:srgbClr val="FFFFFF"/>
                </a:solidFill>
              </a:defRPr>
            </a:lvl3pPr>
            <a:lvl4pPr marL="1728000" marR="0" lvl="3" indent="-216000">
              <a:spcBef>
                <a:spcPts val="0"/>
              </a:spcBef>
              <a:spcAft>
                <a:spcPts val="485"/>
              </a:spcAft>
              <a:buClr>
                <a:srgbClr val="FFCC99"/>
              </a:buClr>
              <a:buSzPct val="75000"/>
              <a:buFont typeface="StarSymbol"/>
              <a:buChar char="–"/>
              <a:defRPr lang="en-US" sz="1720" b="0" i="0" u="none" strike="noStrike">
                <a:ln>
                  <a:noFill/>
                </a:ln>
                <a:solidFill>
                  <a:srgbClr val="FFFFFF"/>
                </a:solidFill>
              </a:defRPr>
            </a:lvl4pPr>
            <a:lvl5pPr marL="2160000" marR="0" lvl="4" indent="-216000">
              <a:spcBef>
                <a:spcPts val="0"/>
              </a:spcBef>
              <a:spcAft>
                <a:spcPts val="241"/>
              </a:spcAft>
              <a:buClr>
                <a:srgbClr val="FFCC99"/>
              </a:buClr>
              <a:buSzPct val="45000"/>
              <a:buFont typeface="StarSymbol"/>
              <a:buChar char="●"/>
              <a:defRPr lang="en-US" sz="1720" b="0" i="0" u="none" strike="noStrike">
                <a:ln>
                  <a:noFill/>
                </a:ln>
                <a:solidFill>
                  <a:srgbClr val="FFFFFF"/>
                </a:solidFill>
              </a:defRPr>
            </a:lvl5pPr>
            <a:lvl6pPr marL="2592000" marR="0" lvl="5" indent="-216000">
              <a:spcBef>
                <a:spcPts val="0"/>
              </a:spcBef>
              <a:spcAft>
                <a:spcPts val="241"/>
              </a:spcAft>
              <a:buClr>
                <a:srgbClr val="FFCC99"/>
              </a:buClr>
              <a:buSzPct val="45000"/>
              <a:buFont typeface="StarSymbol"/>
              <a:buChar char="●"/>
              <a:defRPr lang="en-US" sz="1720" b="0" i="0" u="none" strike="noStrike">
                <a:ln>
                  <a:noFill/>
                </a:ln>
                <a:solidFill>
                  <a:srgbClr val="FFFFFF"/>
                </a:solidFill>
              </a:defRPr>
            </a:lvl6pPr>
            <a:lvl7pPr marL="3024000" marR="0" lvl="6" indent="-216000">
              <a:spcBef>
                <a:spcPts val="0"/>
              </a:spcBef>
              <a:spcAft>
                <a:spcPts val="241"/>
              </a:spcAft>
              <a:buClr>
                <a:srgbClr val="FFCC99"/>
              </a:buClr>
              <a:buSzPct val="45000"/>
              <a:buFont typeface="StarSymbol"/>
              <a:buChar char="●"/>
              <a:defRPr lang="en-US" sz="1720" b="0" i="0" u="none" strike="noStrike">
                <a:ln>
                  <a:noFill/>
                </a:ln>
                <a:solidFill>
                  <a:srgbClr val="FFFFFF"/>
                </a:solidFill>
              </a:defRPr>
            </a:lvl7pPr>
            <a:lvl8pPr marL="3456000" marR="0" lvl="7" indent="-216000">
              <a:spcBef>
                <a:spcPts val="0"/>
              </a:spcBef>
              <a:spcAft>
                <a:spcPts val="241"/>
              </a:spcAft>
              <a:buClr>
                <a:srgbClr val="FFCC99"/>
              </a:buClr>
              <a:buSzPct val="45000"/>
              <a:buFont typeface="StarSymbol"/>
              <a:buChar char="●"/>
              <a:defRPr lang="en-US" sz="1720" b="0" i="0" u="none" strike="noStrike">
                <a:ln>
                  <a:noFill/>
                </a:ln>
                <a:solidFill>
                  <a:srgbClr val="FFFFFF"/>
                </a:solidFill>
              </a:defRPr>
            </a:lvl8pPr>
            <a:lvl9pPr marL="3887999" marR="0" lvl="8" indent="-216000">
              <a:spcBef>
                <a:spcPts val="0"/>
              </a:spcBef>
              <a:spcAft>
                <a:spcPts val="241"/>
              </a:spcAft>
              <a:buClr>
                <a:srgbClr val="FFCC99"/>
              </a:buClr>
              <a:buSzPct val="45000"/>
              <a:buFont typeface="StarSymbol"/>
              <a:buChar char="●"/>
              <a:defRPr lang="en-US" sz="1720" b="0" i="0" u="none" strike="noStrike">
                <a:ln>
                  <a:noFill/>
                </a:ln>
                <a:solidFill>
                  <a:srgbClr val="FFFFFF"/>
                </a:solidFill>
              </a:defRPr>
            </a:lvl9pPr>
          </a:lstStyle>
          <a:p>
            <a:pPr lvl="0"/>
            <a:r>
              <a:rPr lang="en-US"/>
              <a:t>/word 	Search word from top to bottom</a:t>
            </a:r>
          </a:p>
          <a:p>
            <a:pPr lvl="0"/>
            <a:r>
              <a:rPr lang="en-US"/>
              <a:t>?word 	Search word from bottom to top</a:t>
            </a:r>
          </a:p>
          <a:p>
            <a:pPr lvl="0"/>
            <a:r>
              <a:rPr lang="en-US"/>
              <a:t>* 		Search the word under cursor</a:t>
            </a:r>
          </a:p>
          <a:p>
            <a:pPr lvl="0"/>
            <a:r>
              <a:rPr lang="en-US"/>
              <a:t>/\cstring 	Search STRING or string, case insensitive</a:t>
            </a:r>
          </a:p>
          <a:p>
            <a:pPr lvl="0"/>
            <a:r>
              <a:rPr lang="en-US"/>
              <a:t>/jo[ha]n 	Search john or joan</a:t>
            </a:r>
          </a:p>
          <a:p>
            <a:pPr lvl="0"/>
            <a:r>
              <a:rPr lang="en-US"/>
              <a:t>/\&lt; the 	Search the, theatre or then</a:t>
            </a:r>
          </a:p>
          <a:p>
            <a:pPr lvl="0"/>
            <a:r>
              <a:rPr lang="en-US"/>
              <a:t>/the\&gt; 		Search the or breathe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/>
        <p:txBody>
          <a:bodyPr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en-US">
                <a:latin typeface="Albany" pitchFamily="18"/>
                <a:cs typeface="Tahoma" pitchFamily="2"/>
              </a:rPr>
              <a:t>Vim Commands - Search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486000" y="1516320"/>
            <a:ext cx="8747640" cy="4276440"/>
          </a:xfrm>
        </p:spPr>
        <p:txBody>
          <a:bodyPr>
            <a:spAutoFit/>
          </a:bodyPr>
          <a:lstStyle>
            <a:defPPr marL="432000" marR="0" lvl="0" indent="-324000">
              <a:spcBef>
                <a:spcPts val="0"/>
              </a:spcBef>
              <a:spcAft>
                <a:spcPts val="1213"/>
              </a:spcAft>
              <a:buClr>
                <a:srgbClr val="FFCC99"/>
              </a:buClr>
              <a:buSzPct val="45000"/>
              <a:buFont typeface="StarSymbol"/>
              <a:buNone/>
              <a:defRPr lang="en-US" sz="2740" b="0" i="0" u="none" strike="noStrike">
                <a:ln>
                  <a:noFill/>
                </a:ln>
                <a:solidFill>
                  <a:srgbClr val="FFFFFF"/>
                </a:solidFill>
              </a:defRPr>
            </a:defPPr>
            <a:lvl1pPr marL="432000" marR="0" lvl="0" indent="-324000">
              <a:spcBef>
                <a:spcPts val="0"/>
              </a:spcBef>
              <a:spcAft>
                <a:spcPts val="1213"/>
              </a:spcAft>
              <a:buClr>
                <a:srgbClr val="FFCC99"/>
              </a:buClr>
              <a:buSzPct val="45000"/>
              <a:buFont typeface="StarSymbol"/>
              <a:buChar char="●"/>
              <a:defRPr lang="en-US" sz="2740" b="0" i="0" u="none" strike="noStrike">
                <a:ln>
                  <a:noFill/>
                </a:ln>
                <a:solidFill>
                  <a:srgbClr val="FFFFFF"/>
                </a:solidFill>
              </a:defRPr>
            </a:lvl1pPr>
            <a:lvl2pPr marL="864000" marR="0" lvl="1" indent="-288000">
              <a:spcBef>
                <a:spcPts val="0"/>
              </a:spcBef>
              <a:spcAft>
                <a:spcPts val="969"/>
              </a:spcAft>
              <a:buClr>
                <a:srgbClr val="FFCC99"/>
              </a:buClr>
              <a:buSzPct val="75000"/>
              <a:buFont typeface="StarSymbol"/>
              <a:buChar char="–"/>
              <a:defRPr lang="en-US" sz="2400" b="0" i="0" u="none" strike="noStrike">
                <a:ln>
                  <a:noFill/>
                </a:ln>
                <a:solidFill>
                  <a:srgbClr val="FFFFFF"/>
                </a:solidFill>
              </a:defRPr>
            </a:lvl2pPr>
            <a:lvl3pPr marL="1296000" marR="0" lvl="2" indent="-216000">
              <a:spcBef>
                <a:spcPts val="0"/>
              </a:spcBef>
              <a:spcAft>
                <a:spcPts val="729"/>
              </a:spcAft>
              <a:buClr>
                <a:srgbClr val="FFCC99"/>
              </a:buClr>
              <a:buSzPct val="45000"/>
              <a:buFont typeface="StarSymbol"/>
              <a:buChar char="●"/>
              <a:defRPr lang="en-US" sz="2060" b="0" i="0" u="none" strike="noStrike">
                <a:ln>
                  <a:noFill/>
                </a:ln>
                <a:solidFill>
                  <a:srgbClr val="FFFFFF"/>
                </a:solidFill>
              </a:defRPr>
            </a:lvl3pPr>
            <a:lvl4pPr marL="1728000" marR="0" lvl="3" indent="-216000">
              <a:spcBef>
                <a:spcPts val="0"/>
              </a:spcBef>
              <a:spcAft>
                <a:spcPts val="485"/>
              </a:spcAft>
              <a:buClr>
                <a:srgbClr val="FFCC99"/>
              </a:buClr>
              <a:buSzPct val="75000"/>
              <a:buFont typeface="StarSymbol"/>
              <a:buChar char="–"/>
              <a:defRPr lang="en-US" sz="1720" b="0" i="0" u="none" strike="noStrike">
                <a:ln>
                  <a:noFill/>
                </a:ln>
                <a:solidFill>
                  <a:srgbClr val="FFFFFF"/>
                </a:solidFill>
              </a:defRPr>
            </a:lvl4pPr>
            <a:lvl5pPr marL="2160000" marR="0" lvl="4" indent="-216000">
              <a:spcBef>
                <a:spcPts val="0"/>
              </a:spcBef>
              <a:spcAft>
                <a:spcPts val="241"/>
              </a:spcAft>
              <a:buClr>
                <a:srgbClr val="FFCC99"/>
              </a:buClr>
              <a:buSzPct val="45000"/>
              <a:buFont typeface="StarSymbol"/>
              <a:buChar char="●"/>
              <a:defRPr lang="en-US" sz="1720" b="0" i="0" u="none" strike="noStrike">
                <a:ln>
                  <a:noFill/>
                </a:ln>
                <a:solidFill>
                  <a:srgbClr val="FFFFFF"/>
                </a:solidFill>
              </a:defRPr>
            </a:lvl5pPr>
            <a:lvl6pPr marL="2592000" marR="0" lvl="5" indent="-216000">
              <a:spcBef>
                <a:spcPts val="0"/>
              </a:spcBef>
              <a:spcAft>
                <a:spcPts val="241"/>
              </a:spcAft>
              <a:buClr>
                <a:srgbClr val="FFCC99"/>
              </a:buClr>
              <a:buSzPct val="45000"/>
              <a:buFont typeface="StarSymbol"/>
              <a:buChar char="●"/>
              <a:defRPr lang="en-US" sz="1720" b="0" i="0" u="none" strike="noStrike">
                <a:ln>
                  <a:noFill/>
                </a:ln>
                <a:solidFill>
                  <a:srgbClr val="FFFFFF"/>
                </a:solidFill>
              </a:defRPr>
            </a:lvl6pPr>
            <a:lvl7pPr marL="3024000" marR="0" lvl="6" indent="-216000">
              <a:spcBef>
                <a:spcPts val="0"/>
              </a:spcBef>
              <a:spcAft>
                <a:spcPts val="241"/>
              </a:spcAft>
              <a:buClr>
                <a:srgbClr val="FFCC99"/>
              </a:buClr>
              <a:buSzPct val="45000"/>
              <a:buFont typeface="StarSymbol"/>
              <a:buChar char="●"/>
              <a:defRPr lang="en-US" sz="1720" b="0" i="0" u="none" strike="noStrike">
                <a:ln>
                  <a:noFill/>
                </a:ln>
                <a:solidFill>
                  <a:srgbClr val="FFFFFF"/>
                </a:solidFill>
              </a:defRPr>
            </a:lvl7pPr>
            <a:lvl8pPr marL="3456000" marR="0" lvl="7" indent="-216000">
              <a:spcBef>
                <a:spcPts val="0"/>
              </a:spcBef>
              <a:spcAft>
                <a:spcPts val="241"/>
              </a:spcAft>
              <a:buClr>
                <a:srgbClr val="FFCC99"/>
              </a:buClr>
              <a:buSzPct val="45000"/>
              <a:buFont typeface="StarSymbol"/>
              <a:buChar char="●"/>
              <a:defRPr lang="en-US" sz="1720" b="0" i="0" u="none" strike="noStrike">
                <a:ln>
                  <a:noFill/>
                </a:ln>
                <a:solidFill>
                  <a:srgbClr val="FFFFFF"/>
                </a:solidFill>
              </a:defRPr>
            </a:lvl8pPr>
            <a:lvl9pPr marL="3887999" marR="0" lvl="8" indent="-216000">
              <a:spcBef>
                <a:spcPts val="0"/>
              </a:spcBef>
              <a:spcAft>
                <a:spcPts val="241"/>
              </a:spcAft>
              <a:buClr>
                <a:srgbClr val="FFCC99"/>
              </a:buClr>
              <a:buSzPct val="45000"/>
              <a:buFont typeface="StarSymbol"/>
              <a:buChar char="●"/>
              <a:defRPr lang="en-US" sz="1720" b="0" i="0" u="none" strike="noStrike">
                <a:ln>
                  <a:noFill/>
                </a:ln>
                <a:solidFill>
                  <a:srgbClr val="FFFFFF"/>
                </a:solidFill>
              </a:defRPr>
            </a:lvl9pPr>
          </a:lstStyle>
          <a:p>
            <a:pPr lvl="0"/>
            <a:r>
              <a:rPr lang="en-US"/>
              <a:t>/\&lt; the\&gt; 	Search the</a:t>
            </a:r>
          </a:p>
          <a:p>
            <a:pPr lvl="0"/>
            <a:r>
              <a:rPr lang="en-US"/>
              <a:t>/\&lt; ¦.\&gt; 	Search all words of 4 letters</a:t>
            </a:r>
          </a:p>
          <a:p>
            <a:pPr lvl="0"/>
            <a:r>
              <a:rPr lang="en-US"/>
              <a:t>/\/ 		Search fred but not alfred or frederick</a:t>
            </a:r>
          </a:p>
          <a:p>
            <a:pPr lvl="0"/>
            <a:r>
              <a:rPr lang="en-US"/>
              <a:t>/fred\|joe 	Search fred or joe</a:t>
            </a:r>
          </a:p>
          <a:p>
            <a:pPr lvl="0"/>
            <a:r>
              <a:rPr lang="en-US"/>
              <a:t>/\&lt;\d\d\d\d\&gt; 	Search exactly 4 digits</a:t>
            </a:r>
          </a:p>
          <a:p>
            <a:pPr lvl="0"/>
            <a:r>
              <a:rPr lang="en-US"/>
              <a:t>/^\n\{3} 	Find 3 empty lines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/>
        <p:txBody>
          <a:bodyPr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en-US">
                <a:latin typeface="Albany" pitchFamily="18"/>
                <a:cs typeface="Tahoma" pitchFamily="2"/>
              </a:rPr>
              <a:t>Vim commands - Search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486000" y="1516320"/>
            <a:ext cx="8747640" cy="4276440"/>
          </a:xfrm>
        </p:spPr>
        <p:txBody>
          <a:bodyPr>
            <a:spAutoFit/>
          </a:bodyPr>
          <a:lstStyle>
            <a:defPPr marL="432000" marR="0" lvl="0" indent="-324000">
              <a:spcBef>
                <a:spcPts val="0"/>
              </a:spcBef>
              <a:spcAft>
                <a:spcPts val="1213"/>
              </a:spcAft>
              <a:buClr>
                <a:srgbClr val="FFCC99"/>
              </a:buClr>
              <a:buSzPct val="45000"/>
              <a:buFont typeface="StarSymbol"/>
              <a:buNone/>
              <a:defRPr lang="en-US" sz="2740" b="0" i="0" u="none" strike="noStrike">
                <a:ln>
                  <a:noFill/>
                </a:ln>
                <a:solidFill>
                  <a:srgbClr val="FFFFFF"/>
                </a:solidFill>
              </a:defRPr>
            </a:defPPr>
            <a:lvl1pPr marL="432000" marR="0" lvl="0" indent="-324000">
              <a:spcBef>
                <a:spcPts val="0"/>
              </a:spcBef>
              <a:spcAft>
                <a:spcPts val="1213"/>
              </a:spcAft>
              <a:buClr>
                <a:srgbClr val="FFCC99"/>
              </a:buClr>
              <a:buSzPct val="45000"/>
              <a:buFont typeface="StarSymbol"/>
              <a:buChar char="●"/>
              <a:defRPr lang="en-US" sz="2740" b="0" i="0" u="none" strike="noStrike">
                <a:ln>
                  <a:noFill/>
                </a:ln>
                <a:solidFill>
                  <a:srgbClr val="FFFFFF"/>
                </a:solidFill>
              </a:defRPr>
            </a:lvl1pPr>
            <a:lvl2pPr marL="864000" marR="0" lvl="1" indent="-288000">
              <a:spcBef>
                <a:spcPts val="0"/>
              </a:spcBef>
              <a:spcAft>
                <a:spcPts val="969"/>
              </a:spcAft>
              <a:buClr>
                <a:srgbClr val="FFCC99"/>
              </a:buClr>
              <a:buSzPct val="75000"/>
              <a:buFont typeface="StarSymbol"/>
              <a:buChar char="–"/>
              <a:defRPr lang="en-US" sz="2400" b="0" i="0" u="none" strike="noStrike">
                <a:ln>
                  <a:noFill/>
                </a:ln>
                <a:solidFill>
                  <a:srgbClr val="FFFFFF"/>
                </a:solidFill>
              </a:defRPr>
            </a:lvl2pPr>
            <a:lvl3pPr marL="1296000" marR="0" lvl="2" indent="-216000">
              <a:spcBef>
                <a:spcPts val="0"/>
              </a:spcBef>
              <a:spcAft>
                <a:spcPts val="729"/>
              </a:spcAft>
              <a:buClr>
                <a:srgbClr val="FFCC99"/>
              </a:buClr>
              <a:buSzPct val="45000"/>
              <a:buFont typeface="StarSymbol"/>
              <a:buChar char="●"/>
              <a:defRPr lang="en-US" sz="2060" b="0" i="0" u="none" strike="noStrike">
                <a:ln>
                  <a:noFill/>
                </a:ln>
                <a:solidFill>
                  <a:srgbClr val="FFFFFF"/>
                </a:solidFill>
              </a:defRPr>
            </a:lvl3pPr>
            <a:lvl4pPr marL="1728000" marR="0" lvl="3" indent="-216000">
              <a:spcBef>
                <a:spcPts val="0"/>
              </a:spcBef>
              <a:spcAft>
                <a:spcPts val="485"/>
              </a:spcAft>
              <a:buClr>
                <a:srgbClr val="FFCC99"/>
              </a:buClr>
              <a:buSzPct val="75000"/>
              <a:buFont typeface="StarSymbol"/>
              <a:buChar char="–"/>
              <a:defRPr lang="en-US" sz="1720" b="0" i="0" u="none" strike="noStrike">
                <a:ln>
                  <a:noFill/>
                </a:ln>
                <a:solidFill>
                  <a:srgbClr val="FFFFFF"/>
                </a:solidFill>
              </a:defRPr>
            </a:lvl4pPr>
            <a:lvl5pPr marL="2160000" marR="0" lvl="4" indent="-216000">
              <a:spcBef>
                <a:spcPts val="0"/>
              </a:spcBef>
              <a:spcAft>
                <a:spcPts val="241"/>
              </a:spcAft>
              <a:buClr>
                <a:srgbClr val="FFCC99"/>
              </a:buClr>
              <a:buSzPct val="45000"/>
              <a:buFont typeface="StarSymbol"/>
              <a:buChar char="●"/>
              <a:defRPr lang="en-US" sz="1720" b="0" i="0" u="none" strike="noStrike">
                <a:ln>
                  <a:noFill/>
                </a:ln>
                <a:solidFill>
                  <a:srgbClr val="FFFFFF"/>
                </a:solidFill>
              </a:defRPr>
            </a:lvl5pPr>
            <a:lvl6pPr marL="2592000" marR="0" lvl="5" indent="-216000">
              <a:spcBef>
                <a:spcPts val="0"/>
              </a:spcBef>
              <a:spcAft>
                <a:spcPts val="241"/>
              </a:spcAft>
              <a:buClr>
                <a:srgbClr val="FFCC99"/>
              </a:buClr>
              <a:buSzPct val="45000"/>
              <a:buFont typeface="StarSymbol"/>
              <a:buChar char="●"/>
              <a:defRPr lang="en-US" sz="1720" b="0" i="0" u="none" strike="noStrike">
                <a:ln>
                  <a:noFill/>
                </a:ln>
                <a:solidFill>
                  <a:srgbClr val="FFFFFF"/>
                </a:solidFill>
              </a:defRPr>
            </a:lvl6pPr>
            <a:lvl7pPr marL="3024000" marR="0" lvl="6" indent="-216000">
              <a:spcBef>
                <a:spcPts val="0"/>
              </a:spcBef>
              <a:spcAft>
                <a:spcPts val="241"/>
              </a:spcAft>
              <a:buClr>
                <a:srgbClr val="FFCC99"/>
              </a:buClr>
              <a:buSzPct val="45000"/>
              <a:buFont typeface="StarSymbol"/>
              <a:buChar char="●"/>
              <a:defRPr lang="en-US" sz="1720" b="0" i="0" u="none" strike="noStrike">
                <a:ln>
                  <a:noFill/>
                </a:ln>
                <a:solidFill>
                  <a:srgbClr val="FFFFFF"/>
                </a:solidFill>
              </a:defRPr>
            </a:lvl7pPr>
            <a:lvl8pPr marL="3456000" marR="0" lvl="7" indent="-216000">
              <a:spcBef>
                <a:spcPts val="0"/>
              </a:spcBef>
              <a:spcAft>
                <a:spcPts val="241"/>
              </a:spcAft>
              <a:buClr>
                <a:srgbClr val="FFCC99"/>
              </a:buClr>
              <a:buSzPct val="45000"/>
              <a:buFont typeface="StarSymbol"/>
              <a:buChar char="●"/>
              <a:defRPr lang="en-US" sz="1720" b="0" i="0" u="none" strike="noStrike">
                <a:ln>
                  <a:noFill/>
                </a:ln>
                <a:solidFill>
                  <a:srgbClr val="FFFFFF"/>
                </a:solidFill>
              </a:defRPr>
            </a:lvl8pPr>
            <a:lvl9pPr marL="3887999" marR="0" lvl="8" indent="-216000">
              <a:spcBef>
                <a:spcPts val="0"/>
              </a:spcBef>
              <a:spcAft>
                <a:spcPts val="241"/>
              </a:spcAft>
              <a:buClr>
                <a:srgbClr val="FFCC99"/>
              </a:buClr>
              <a:buSzPct val="45000"/>
              <a:buFont typeface="StarSymbol"/>
              <a:buChar char="●"/>
              <a:defRPr lang="en-US" sz="1720" b="0" i="0" u="none" strike="noStrike">
                <a:ln>
                  <a:noFill/>
                </a:ln>
                <a:solidFill>
                  <a:srgbClr val="FFFFFF"/>
                </a:solidFill>
              </a:defRPr>
            </a:lvl9pPr>
          </a:lstStyle>
          <a:p>
            <a:pPr lvl="0"/>
            <a:r>
              <a:rPr lang="en-US"/>
              <a:t>:bufdo /searchstr/ 	Search in all open files</a:t>
            </a:r>
          </a:p>
          <a:p>
            <a:pPr lvl="0"/>
            <a:r>
              <a:rPr lang="en-US"/>
              <a:t>bufdo %s/something/somethingelse/g 	Search something in all the open buffers and replace it with somethingelse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/>
        <p:txBody>
          <a:bodyPr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en-US">
                <a:latin typeface="Albany" pitchFamily="18"/>
                <a:cs typeface="Tahoma" pitchFamily="2"/>
              </a:rPr>
              <a:t>Vim commands - Replace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486000" y="1516320"/>
            <a:ext cx="8747640" cy="4276440"/>
          </a:xfrm>
        </p:spPr>
        <p:txBody>
          <a:bodyPr/>
          <a:lstStyle>
            <a:defPPr marL="432000" marR="0" lvl="0" indent="-324000">
              <a:spcBef>
                <a:spcPts val="0"/>
              </a:spcBef>
              <a:spcAft>
                <a:spcPts val="1213"/>
              </a:spcAft>
              <a:buClr>
                <a:srgbClr val="FFCC99"/>
              </a:buClr>
              <a:buSzPct val="45000"/>
              <a:buFont typeface="StarSymbol"/>
              <a:buNone/>
              <a:defRPr lang="en-US" sz="2740" b="0" i="0" u="none" strike="noStrike">
                <a:ln>
                  <a:noFill/>
                </a:ln>
                <a:solidFill>
                  <a:srgbClr val="FFFFFF"/>
                </a:solidFill>
              </a:defRPr>
            </a:defPPr>
            <a:lvl1pPr marL="432000" marR="0" lvl="0" indent="-324000">
              <a:spcBef>
                <a:spcPts val="0"/>
              </a:spcBef>
              <a:spcAft>
                <a:spcPts val="1213"/>
              </a:spcAft>
              <a:buClr>
                <a:srgbClr val="FFCC99"/>
              </a:buClr>
              <a:buSzPct val="45000"/>
              <a:buFont typeface="StarSymbol"/>
              <a:buChar char="●"/>
              <a:defRPr lang="en-US" sz="2740" b="0" i="0" u="none" strike="noStrike">
                <a:ln>
                  <a:noFill/>
                </a:ln>
                <a:solidFill>
                  <a:srgbClr val="FFFFFF"/>
                </a:solidFill>
              </a:defRPr>
            </a:lvl1pPr>
            <a:lvl2pPr marL="864000" marR="0" lvl="1" indent="-288000">
              <a:spcBef>
                <a:spcPts val="0"/>
              </a:spcBef>
              <a:spcAft>
                <a:spcPts val="969"/>
              </a:spcAft>
              <a:buClr>
                <a:srgbClr val="FFCC99"/>
              </a:buClr>
              <a:buSzPct val="75000"/>
              <a:buFont typeface="StarSymbol"/>
              <a:buChar char="–"/>
              <a:defRPr lang="en-US" sz="2400" b="0" i="0" u="none" strike="noStrike">
                <a:ln>
                  <a:noFill/>
                </a:ln>
                <a:solidFill>
                  <a:srgbClr val="FFFFFF"/>
                </a:solidFill>
              </a:defRPr>
            </a:lvl2pPr>
            <a:lvl3pPr marL="1296000" marR="0" lvl="2" indent="-216000">
              <a:spcBef>
                <a:spcPts val="0"/>
              </a:spcBef>
              <a:spcAft>
                <a:spcPts val="729"/>
              </a:spcAft>
              <a:buClr>
                <a:srgbClr val="FFCC99"/>
              </a:buClr>
              <a:buSzPct val="45000"/>
              <a:buFont typeface="StarSymbol"/>
              <a:buChar char="●"/>
              <a:defRPr lang="en-US" sz="2060" b="0" i="0" u="none" strike="noStrike">
                <a:ln>
                  <a:noFill/>
                </a:ln>
                <a:solidFill>
                  <a:srgbClr val="FFFFFF"/>
                </a:solidFill>
              </a:defRPr>
            </a:lvl3pPr>
            <a:lvl4pPr marL="1728000" marR="0" lvl="3" indent="-216000">
              <a:spcBef>
                <a:spcPts val="0"/>
              </a:spcBef>
              <a:spcAft>
                <a:spcPts val="485"/>
              </a:spcAft>
              <a:buClr>
                <a:srgbClr val="FFCC99"/>
              </a:buClr>
              <a:buSzPct val="75000"/>
              <a:buFont typeface="StarSymbol"/>
              <a:buChar char="–"/>
              <a:defRPr lang="en-US" sz="1720" b="0" i="0" u="none" strike="noStrike">
                <a:ln>
                  <a:noFill/>
                </a:ln>
                <a:solidFill>
                  <a:srgbClr val="FFFFFF"/>
                </a:solidFill>
              </a:defRPr>
            </a:lvl4pPr>
            <a:lvl5pPr marL="2160000" marR="0" lvl="4" indent="-216000">
              <a:spcBef>
                <a:spcPts val="0"/>
              </a:spcBef>
              <a:spcAft>
                <a:spcPts val="241"/>
              </a:spcAft>
              <a:buClr>
                <a:srgbClr val="FFCC99"/>
              </a:buClr>
              <a:buSzPct val="45000"/>
              <a:buFont typeface="StarSymbol"/>
              <a:buChar char="●"/>
              <a:defRPr lang="en-US" sz="1720" b="0" i="0" u="none" strike="noStrike">
                <a:ln>
                  <a:noFill/>
                </a:ln>
                <a:solidFill>
                  <a:srgbClr val="FFFFFF"/>
                </a:solidFill>
              </a:defRPr>
            </a:lvl5pPr>
            <a:lvl6pPr marL="2592000" marR="0" lvl="5" indent="-216000">
              <a:spcBef>
                <a:spcPts val="0"/>
              </a:spcBef>
              <a:spcAft>
                <a:spcPts val="241"/>
              </a:spcAft>
              <a:buClr>
                <a:srgbClr val="FFCC99"/>
              </a:buClr>
              <a:buSzPct val="45000"/>
              <a:buFont typeface="StarSymbol"/>
              <a:buChar char="●"/>
              <a:defRPr lang="en-US" sz="1720" b="0" i="0" u="none" strike="noStrike">
                <a:ln>
                  <a:noFill/>
                </a:ln>
                <a:solidFill>
                  <a:srgbClr val="FFFFFF"/>
                </a:solidFill>
              </a:defRPr>
            </a:lvl6pPr>
            <a:lvl7pPr marL="3024000" marR="0" lvl="6" indent="-216000">
              <a:spcBef>
                <a:spcPts val="0"/>
              </a:spcBef>
              <a:spcAft>
                <a:spcPts val="241"/>
              </a:spcAft>
              <a:buClr>
                <a:srgbClr val="FFCC99"/>
              </a:buClr>
              <a:buSzPct val="45000"/>
              <a:buFont typeface="StarSymbol"/>
              <a:buChar char="●"/>
              <a:defRPr lang="en-US" sz="1720" b="0" i="0" u="none" strike="noStrike">
                <a:ln>
                  <a:noFill/>
                </a:ln>
                <a:solidFill>
                  <a:srgbClr val="FFFFFF"/>
                </a:solidFill>
              </a:defRPr>
            </a:lvl7pPr>
            <a:lvl8pPr marL="3456000" marR="0" lvl="7" indent="-216000">
              <a:spcBef>
                <a:spcPts val="0"/>
              </a:spcBef>
              <a:spcAft>
                <a:spcPts val="241"/>
              </a:spcAft>
              <a:buClr>
                <a:srgbClr val="FFCC99"/>
              </a:buClr>
              <a:buSzPct val="45000"/>
              <a:buFont typeface="StarSymbol"/>
              <a:buChar char="●"/>
              <a:defRPr lang="en-US" sz="1720" b="0" i="0" u="none" strike="noStrike">
                <a:ln>
                  <a:noFill/>
                </a:ln>
                <a:solidFill>
                  <a:srgbClr val="FFFFFF"/>
                </a:solidFill>
              </a:defRPr>
            </a:lvl8pPr>
            <a:lvl9pPr marL="3887999" marR="0" lvl="8" indent="-216000">
              <a:spcBef>
                <a:spcPts val="0"/>
              </a:spcBef>
              <a:spcAft>
                <a:spcPts val="241"/>
              </a:spcAft>
              <a:buClr>
                <a:srgbClr val="FFCC99"/>
              </a:buClr>
              <a:buSzPct val="45000"/>
              <a:buFont typeface="StarSymbol"/>
              <a:buChar char="●"/>
              <a:defRPr lang="en-US" sz="1720" b="0" i="0" u="none" strike="noStrike">
                <a:ln>
                  <a:noFill/>
                </a:ln>
                <a:solidFill>
                  <a:srgbClr val="FFFFFF"/>
                </a:solidFill>
              </a:defRPr>
            </a:lvl9pPr>
          </a:lstStyle>
          <a:p>
            <a:pPr lvl="0"/>
            <a:r>
              <a:rPr lang="en-US"/>
              <a:t>:%s/old/new/g 	Replace all occurences of old by new in file</a:t>
            </a:r>
          </a:p>
          <a:p>
            <a:pPr lvl="0"/>
            <a:r>
              <a:rPr lang="en-US"/>
              <a:t>:%s/onward/forward/gi 	Replace onward by forward, case unsensitive</a:t>
            </a:r>
          </a:p>
          <a:p>
            <a:pPr lvl="0"/>
            <a:r>
              <a:rPr lang="en-US"/>
              <a:t>:%s/old/new/gc 	Replace all occurences with confirmation</a:t>
            </a:r>
          </a:p>
          <a:p>
            <a:pPr lvl="0"/>
            <a:r>
              <a:rPr lang="en-US"/>
              <a:t>:2,35s/old/new/g 	Replace all occurences between lines 2 and 35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/>
        <p:txBody>
          <a:bodyPr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en-US">
                <a:latin typeface="Albany" pitchFamily="18"/>
                <a:cs typeface="Tahoma" pitchFamily="2"/>
              </a:rPr>
              <a:t>Vim commands - Replace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486000" y="1516320"/>
            <a:ext cx="8747640" cy="4276440"/>
          </a:xfrm>
        </p:spPr>
        <p:txBody>
          <a:bodyPr>
            <a:spAutoFit/>
          </a:bodyPr>
          <a:lstStyle>
            <a:defPPr marL="432000" marR="0" lvl="0" indent="-324000">
              <a:spcBef>
                <a:spcPts val="0"/>
              </a:spcBef>
              <a:spcAft>
                <a:spcPts val="1213"/>
              </a:spcAft>
              <a:buClr>
                <a:srgbClr val="FFCC99"/>
              </a:buClr>
              <a:buSzPct val="45000"/>
              <a:buFont typeface="StarSymbol"/>
              <a:buNone/>
              <a:defRPr lang="en-US" sz="2740" b="0" i="0" u="none" strike="noStrike">
                <a:ln>
                  <a:noFill/>
                </a:ln>
                <a:solidFill>
                  <a:srgbClr val="FFFFFF"/>
                </a:solidFill>
              </a:defRPr>
            </a:defPPr>
            <a:lvl1pPr marL="432000" marR="0" lvl="0" indent="-324000">
              <a:spcBef>
                <a:spcPts val="0"/>
              </a:spcBef>
              <a:spcAft>
                <a:spcPts val="1213"/>
              </a:spcAft>
              <a:buClr>
                <a:srgbClr val="FFCC99"/>
              </a:buClr>
              <a:buSzPct val="45000"/>
              <a:buFont typeface="StarSymbol"/>
              <a:buChar char="●"/>
              <a:defRPr lang="en-US" sz="2740" b="0" i="0" u="none" strike="noStrike">
                <a:ln>
                  <a:noFill/>
                </a:ln>
                <a:solidFill>
                  <a:srgbClr val="FFFFFF"/>
                </a:solidFill>
              </a:defRPr>
            </a:lvl1pPr>
            <a:lvl2pPr marL="864000" marR="0" lvl="1" indent="-288000">
              <a:spcBef>
                <a:spcPts val="0"/>
              </a:spcBef>
              <a:spcAft>
                <a:spcPts val="969"/>
              </a:spcAft>
              <a:buClr>
                <a:srgbClr val="FFCC99"/>
              </a:buClr>
              <a:buSzPct val="75000"/>
              <a:buFont typeface="StarSymbol"/>
              <a:buChar char="–"/>
              <a:defRPr lang="en-US" sz="2400" b="0" i="0" u="none" strike="noStrike">
                <a:ln>
                  <a:noFill/>
                </a:ln>
                <a:solidFill>
                  <a:srgbClr val="FFFFFF"/>
                </a:solidFill>
              </a:defRPr>
            </a:lvl2pPr>
            <a:lvl3pPr marL="1296000" marR="0" lvl="2" indent="-216000">
              <a:spcBef>
                <a:spcPts val="0"/>
              </a:spcBef>
              <a:spcAft>
                <a:spcPts val="729"/>
              </a:spcAft>
              <a:buClr>
                <a:srgbClr val="FFCC99"/>
              </a:buClr>
              <a:buSzPct val="45000"/>
              <a:buFont typeface="StarSymbol"/>
              <a:buChar char="●"/>
              <a:defRPr lang="en-US" sz="2060" b="0" i="0" u="none" strike="noStrike">
                <a:ln>
                  <a:noFill/>
                </a:ln>
                <a:solidFill>
                  <a:srgbClr val="FFFFFF"/>
                </a:solidFill>
              </a:defRPr>
            </a:lvl3pPr>
            <a:lvl4pPr marL="1728000" marR="0" lvl="3" indent="-216000">
              <a:spcBef>
                <a:spcPts val="0"/>
              </a:spcBef>
              <a:spcAft>
                <a:spcPts val="485"/>
              </a:spcAft>
              <a:buClr>
                <a:srgbClr val="FFCC99"/>
              </a:buClr>
              <a:buSzPct val="75000"/>
              <a:buFont typeface="StarSymbol"/>
              <a:buChar char="–"/>
              <a:defRPr lang="en-US" sz="1720" b="0" i="0" u="none" strike="noStrike">
                <a:ln>
                  <a:noFill/>
                </a:ln>
                <a:solidFill>
                  <a:srgbClr val="FFFFFF"/>
                </a:solidFill>
              </a:defRPr>
            </a:lvl4pPr>
            <a:lvl5pPr marL="2160000" marR="0" lvl="4" indent="-216000">
              <a:spcBef>
                <a:spcPts val="0"/>
              </a:spcBef>
              <a:spcAft>
                <a:spcPts val="241"/>
              </a:spcAft>
              <a:buClr>
                <a:srgbClr val="FFCC99"/>
              </a:buClr>
              <a:buSzPct val="45000"/>
              <a:buFont typeface="StarSymbol"/>
              <a:buChar char="●"/>
              <a:defRPr lang="en-US" sz="1720" b="0" i="0" u="none" strike="noStrike">
                <a:ln>
                  <a:noFill/>
                </a:ln>
                <a:solidFill>
                  <a:srgbClr val="FFFFFF"/>
                </a:solidFill>
              </a:defRPr>
            </a:lvl5pPr>
            <a:lvl6pPr marL="2592000" marR="0" lvl="5" indent="-216000">
              <a:spcBef>
                <a:spcPts val="0"/>
              </a:spcBef>
              <a:spcAft>
                <a:spcPts val="241"/>
              </a:spcAft>
              <a:buClr>
                <a:srgbClr val="FFCC99"/>
              </a:buClr>
              <a:buSzPct val="45000"/>
              <a:buFont typeface="StarSymbol"/>
              <a:buChar char="●"/>
              <a:defRPr lang="en-US" sz="1720" b="0" i="0" u="none" strike="noStrike">
                <a:ln>
                  <a:noFill/>
                </a:ln>
                <a:solidFill>
                  <a:srgbClr val="FFFFFF"/>
                </a:solidFill>
              </a:defRPr>
            </a:lvl6pPr>
            <a:lvl7pPr marL="3024000" marR="0" lvl="6" indent="-216000">
              <a:spcBef>
                <a:spcPts val="0"/>
              </a:spcBef>
              <a:spcAft>
                <a:spcPts val="241"/>
              </a:spcAft>
              <a:buClr>
                <a:srgbClr val="FFCC99"/>
              </a:buClr>
              <a:buSzPct val="45000"/>
              <a:buFont typeface="StarSymbol"/>
              <a:buChar char="●"/>
              <a:defRPr lang="en-US" sz="1720" b="0" i="0" u="none" strike="noStrike">
                <a:ln>
                  <a:noFill/>
                </a:ln>
                <a:solidFill>
                  <a:srgbClr val="FFFFFF"/>
                </a:solidFill>
              </a:defRPr>
            </a:lvl7pPr>
            <a:lvl8pPr marL="3456000" marR="0" lvl="7" indent="-216000">
              <a:spcBef>
                <a:spcPts val="0"/>
              </a:spcBef>
              <a:spcAft>
                <a:spcPts val="241"/>
              </a:spcAft>
              <a:buClr>
                <a:srgbClr val="FFCC99"/>
              </a:buClr>
              <a:buSzPct val="45000"/>
              <a:buFont typeface="StarSymbol"/>
              <a:buChar char="●"/>
              <a:defRPr lang="en-US" sz="1720" b="0" i="0" u="none" strike="noStrike">
                <a:ln>
                  <a:noFill/>
                </a:ln>
                <a:solidFill>
                  <a:srgbClr val="FFFFFF"/>
                </a:solidFill>
              </a:defRPr>
            </a:lvl8pPr>
            <a:lvl9pPr marL="3887999" marR="0" lvl="8" indent="-216000">
              <a:spcBef>
                <a:spcPts val="0"/>
              </a:spcBef>
              <a:spcAft>
                <a:spcPts val="241"/>
              </a:spcAft>
              <a:buClr>
                <a:srgbClr val="FFCC99"/>
              </a:buClr>
              <a:buSzPct val="45000"/>
              <a:buFont typeface="StarSymbol"/>
              <a:buChar char="●"/>
              <a:defRPr lang="en-US" sz="1720" b="0" i="0" u="none" strike="noStrike">
                <a:ln>
                  <a:noFill/>
                </a:ln>
                <a:solidFill>
                  <a:srgbClr val="FFFFFF"/>
                </a:solidFill>
              </a:defRPr>
            </a:lvl9pPr>
          </a:lstStyle>
          <a:p>
            <a:pPr lvl="0"/>
            <a:r>
              <a:rPr lang="en-US"/>
              <a:t>:5,$s/old/new/g 	Replace all occurences from line 5 to EOF</a:t>
            </a:r>
          </a:p>
          <a:p>
            <a:pPr lvl="0"/>
            <a:r>
              <a:rPr lang="en-US"/>
              <a:t>:%s/^/hello/g 	Replace the begining of each line by hello</a:t>
            </a:r>
          </a:p>
          <a:p>
            <a:pPr lvl="0"/>
            <a:r>
              <a:rPr lang="en-US"/>
              <a:t>:%s/$/Harry/g 	Replace the end of each line by Harry</a:t>
            </a:r>
          </a:p>
          <a:p>
            <a:pPr lvl="0"/>
            <a:r>
              <a:rPr lang="en-US"/>
              <a:t>:%s/onward/forward/gi 	Replace onward by forward, case unsensitive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/>
        <p:txBody>
          <a:bodyPr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en-US">
                <a:latin typeface="Albany" pitchFamily="18"/>
                <a:cs typeface="Tahoma" pitchFamily="2"/>
              </a:rPr>
              <a:t>Boot Menu – Grub Menu</a:t>
            </a:r>
          </a:p>
        </p:txBody>
      </p:sp>
      <p:pic>
        <p:nvPicPr>
          <p:cNvPr id="3" name=""/>
          <p:cNvPicPr>
            <a:picLocks noGrp="1" noChangeAspect="1"/>
          </p:cNvPicPr>
          <p:nvPr>
            <p:ph type="pic" idx="4294967295"/>
          </p:nvPr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037959" y="1515960"/>
            <a:ext cx="5643360" cy="4276440"/>
          </a:xfr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/>
        <p:txBody>
          <a:bodyPr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en-US">
                <a:latin typeface="Albany" pitchFamily="18"/>
                <a:cs typeface="Tahoma" pitchFamily="2"/>
              </a:rPr>
              <a:t>Vim commands - Replace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486000" y="1516320"/>
            <a:ext cx="8747640" cy="4276440"/>
          </a:xfrm>
        </p:spPr>
        <p:txBody>
          <a:bodyPr>
            <a:spAutoFit/>
          </a:bodyPr>
          <a:lstStyle>
            <a:defPPr marL="432000" marR="0" lvl="0" indent="-324000">
              <a:spcBef>
                <a:spcPts val="0"/>
              </a:spcBef>
              <a:spcAft>
                <a:spcPts val="1213"/>
              </a:spcAft>
              <a:buClr>
                <a:srgbClr val="FFCC99"/>
              </a:buClr>
              <a:buSzPct val="45000"/>
              <a:buFont typeface="StarSymbol"/>
              <a:buNone/>
              <a:defRPr lang="en-US" sz="2740" b="0" i="0" u="none" strike="noStrike">
                <a:ln>
                  <a:noFill/>
                </a:ln>
                <a:solidFill>
                  <a:srgbClr val="FFFFFF"/>
                </a:solidFill>
              </a:defRPr>
            </a:defPPr>
            <a:lvl1pPr marL="432000" marR="0" lvl="0" indent="-324000">
              <a:spcBef>
                <a:spcPts val="0"/>
              </a:spcBef>
              <a:spcAft>
                <a:spcPts val="1213"/>
              </a:spcAft>
              <a:buClr>
                <a:srgbClr val="FFCC99"/>
              </a:buClr>
              <a:buSzPct val="45000"/>
              <a:buFont typeface="StarSymbol"/>
              <a:buChar char="●"/>
              <a:defRPr lang="en-US" sz="2740" b="0" i="0" u="none" strike="noStrike">
                <a:ln>
                  <a:noFill/>
                </a:ln>
                <a:solidFill>
                  <a:srgbClr val="FFFFFF"/>
                </a:solidFill>
              </a:defRPr>
            </a:lvl1pPr>
            <a:lvl2pPr marL="864000" marR="0" lvl="1" indent="-288000">
              <a:spcBef>
                <a:spcPts val="0"/>
              </a:spcBef>
              <a:spcAft>
                <a:spcPts val="969"/>
              </a:spcAft>
              <a:buClr>
                <a:srgbClr val="FFCC99"/>
              </a:buClr>
              <a:buSzPct val="75000"/>
              <a:buFont typeface="StarSymbol"/>
              <a:buChar char="–"/>
              <a:defRPr lang="en-US" sz="2400" b="0" i="0" u="none" strike="noStrike">
                <a:ln>
                  <a:noFill/>
                </a:ln>
                <a:solidFill>
                  <a:srgbClr val="FFFFFF"/>
                </a:solidFill>
              </a:defRPr>
            </a:lvl2pPr>
            <a:lvl3pPr marL="1296000" marR="0" lvl="2" indent="-216000">
              <a:spcBef>
                <a:spcPts val="0"/>
              </a:spcBef>
              <a:spcAft>
                <a:spcPts val="729"/>
              </a:spcAft>
              <a:buClr>
                <a:srgbClr val="FFCC99"/>
              </a:buClr>
              <a:buSzPct val="45000"/>
              <a:buFont typeface="StarSymbol"/>
              <a:buChar char="●"/>
              <a:defRPr lang="en-US" sz="2060" b="0" i="0" u="none" strike="noStrike">
                <a:ln>
                  <a:noFill/>
                </a:ln>
                <a:solidFill>
                  <a:srgbClr val="FFFFFF"/>
                </a:solidFill>
              </a:defRPr>
            </a:lvl3pPr>
            <a:lvl4pPr marL="1728000" marR="0" lvl="3" indent="-216000">
              <a:spcBef>
                <a:spcPts val="0"/>
              </a:spcBef>
              <a:spcAft>
                <a:spcPts val="485"/>
              </a:spcAft>
              <a:buClr>
                <a:srgbClr val="FFCC99"/>
              </a:buClr>
              <a:buSzPct val="75000"/>
              <a:buFont typeface="StarSymbol"/>
              <a:buChar char="–"/>
              <a:defRPr lang="en-US" sz="1720" b="0" i="0" u="none" strike="noStrike">
                <a:ln>
                  <a:noFill/>
                </a:ln>
                <a:solidFill>
                  <a:srgbClr val="FFFFFF"/>
                </a:solidFill>
              </a:defRPr>
            </a:lvl4pPr>
            <a:lvl5pPr marL="2160000" marR="0" lvl="4" indent="-216000">
              <a:spcBef>
                <a:spcPts val="0"/>
              </a:spcBef>
              <a:spcAft>
                <a:spcPts val="241"/>
              </a:spcAft>
              <a:buClr>
                <a:srgbClr val="FFCC99"/>
              </a:buClr>
              <a:buSzPct val="45000"/>
              <a:buFont typeface="StarSymbol"/>
              <a:buChar char="●"/>
              <a:defRPr lang="en-US" sz="1720" b="0" i="0" u="none" strike="noStrike">
                <a:ln>
                  <a:noFill/>
                </a:ln>
                <a:solidFill>
                  <a:srgbClr val="FFFFFF"/>
                </a:solidFill>
              </a:defRPr>
            </a:lvl5pPr>
            <a:lvl6pPr marL="2592000" marR="0" lvl="5" indent="-216000">
              <a:spcBef>
                <a:spcPts val="0"/>
              </a:spcBef>
              <a:spcAft>
                <a:spcPts val="241"/>
              </a:spcAft>
              <a:buClr>
                <a:srgbClr val="FFCC99"/>
              </a:buClr>
              <a:buSzPct val="45000"/>
              <a:buFont typeface="StarSymbol"/>
              <a:buChar char="●"/>
              <a:defRPr lang="en-US" sz="1720" b="0" i="0" u="none" strike="noStrike">
                <a:ln>
                  <a:noFill/>
                </a:ln>
                <a:solidFill>
                  <a:srgbClr val="FFFFFF"/>
                </a:solidFill>
              </a:defRPr>
            </a:lvl6pPr>
            <a:lvl7pPr marL="3024000" marR="0" lvl="6" indent="-216000">
              <a:spcBef>
                <a:spcPts val="0"/>
              </a:spcBef>
              <a:spcAft>
                <a:spcPts val="241"/>
              </a:spcAft>
              <a:buClr>
                <a:srgbClr val="FFCC99"/>
              </a:buClr>
              <a:buSzPct val="45000"/>
              <a:buFont typeface="StarSymbol"/>
              <a:buChar char="●"/>
              <a:defRPr lang="en-US" sz="1720" b="0" i="0" u="none" strike="noStrike">
                <a:ln>
                  <a:noFill/>
                </a:ln>
                <a:solidFill>
                  <a:srgbClr val="FFFFFF"/>
                </a:solidFill>
              </a:defRPr>
            </a:lvl7pPr>
            <a:lvl8pPr marL="3456000" marR="0" lvl="7" indent="-216000">
              <a:spcBef>
                <a:spcPts val="0"/>
              </a:spcBef>
              <a:spcAft>
                <a:spcPts val="241"/>
              </a:spcAft>
              <a:buClr>
                <a:srgbClr val="FFCC99"/>
              </a:buClr>
              <a:buSzPct val="45000"/>
              <a:buFont typeface="StarSymbol"/>
              <a:buChar char="●"/>
              <a:defRPr lang="en-US" sz="1720" b="0" i="0" u="none" strike="noStrike">
                <a:ln>
                  <a:noFill/>
                </a:ln>
                <a:solidFill>
                  <a:srgbClr val="FFFFFF"/>
                </a:solidFill>
              </a:defRPr>
            </a:lvl8pPr>
            <a:lvl9pPr marL="3887999" marR="0" lvl="8" indent="-216000">
              <a:spcBef>
                <a:spcPts val="0"/>
              </a:spcBef>
              <a:spcAft>
                <a:spcPts val="241"/>
              </a:spcAft>
              <a:buClr>
                <a:srgbClr val="FFCC99"/>
              </a:buClr>
              <a:buSzPct val="45000"/>
              <a:buFont typeface="StarSymbol"/>
              <a:buChar char="●"/>
              <a:defRPr lang="en-US" sz="1720" b="0" i="0" u="none" strike="noStrike">
                <a:ln>
                  <a:noFill/>
                </a:ln>
                <a:solidFill>
                  <a:srgbClr val="FFFFFF"/>
                </a:solidFill>
              </a:defRPr>
            </a:lvl9pPr>
          </a:lstStyle>
          <a:p>
            <a:pPr lvl="0"/>
            <a:r>
              <a:rPr lang="en-US"/>
              <a:t>:%s/ *$//g 	Delete all white spaces</a:t>
            </a:r>
          </a:p>
          <a:p>
            <a:pPr lvl="0"/>
            <a:r>
              <a:rPr lang="en-US"/>
              <a:t>:g/string/d 	Delete all lines containing string</a:t>
            </a:r>
          </a:p>
          <a:p>
            <a:pPr lvl="0"/>
            <a:r>
              <a:rPr lang="en-US"/>
              <a:t>:v/string/d 	Delete all lines containing which didn’t contain string</a:t>
            </a:r>
          </a:p>
          <a:p>
            <a:pPr lvl="0"/>
            <a:r>
              <a:rPr lang="en-US"/>
              <a:t>:s/Bill/Steve/ 	Replace the first occurence of Bill by Steve in current line</a:t>
            </a:r>
          </a:p>
          <a:p>
            <a:pPr lvl="0"/>
            <a:r>
              <a:rPr lang="en-US"/>
              <a:t>:s/Bill/Steve/g 	Replace Bill by Steve in current line</a:t>
            </a:r>
          </a:p>
          <a:p>
            <a:pPr lvl="0"/>
            <a:r>
              <a:rPr lang="en-US"/>
              <a:t>:%s/Bill/Steve/g 	Replace Bill by Steve in all the file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 txBox="1">
            <a:spLocks noGrp="1"/>
          </p:cNvSpPr>
          <p:nvPr>
            <p:ph type="subTitle" idx="4294967295"/>
          </p:nvPr>
        </p:nvSpPr>
        <p:spPr>
          <a:xfrm>
            <a:off x="486000" y="1516320"/>
            <a:ext cx="8747640" cy="4276440"/>
          </a:xfrm>
        </p:spPr>
        <p:txBody>
          <a:bodyPr anchor="ctr"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marL="0" lvl="0" indent="0" algn="ctr">
              <a:buNone/>
            </a:pPr>
            <a:endParaRPr lang="en-US" sz="3200">
              <a:latin typeface="Albany" pitchFamily="18"/>
              <a:cs typeface="Tahoma" pitchFamily="2"/>
            </a:endParaRPr>
          </a:p>
          <a:p>
            <a:pPr marL="0" lvl="0" indent="0" algn="ctr">
              <a:buNone/>
            </a:pPr>
            <a:r>
              <a:rPr lang="en-US" sz="3200">
                <a:latin typeface="Albany" pitchFamily="18"/>
                <a:cs typeface="Tahoma" pitchFamily="2"/>
              </a:rPr>
              <a:t>Thank You</a:t>
            </a:r>
          </a:p>
          <a:p>
            <a:pPr marL="0" lvl="0" indent="0" algn="ctr">
              <a:buNone/>
            </a:pPr>
            <a:endParaRPr lang="en-US" sz="3200">
              <a:latin typeface="Albany" pitchFamily="18"/>
              <a:cs typeface="Tahoma" pitchFamily="2"/>
            </a:endParaRPr>
          </a:p>
          <a:p>
            <a:pPr marL="0" lvl="0" indent="0" algn="ctr">
              <a:buNone/>
            </a:pPr>
            <a:r>
              <a:rPr lang="en-US" sz="3200">
                <a:latin typeface="Albany" pitchFamily="18"/>
                <a:cs typeface="Tahoma" pitchFamily="2"/>
              </a:rPr>
              <a:t>Tech Training Team</a:t>
            </a:r>
          </a:p>
          <a:p>
            <a:pPr marL="0" lvl="0" indent="0" algn="ctr">
              <a:buNone/>
            </a:pPr>
            <a:endParaRPr lang="en-US" sz="3200">
              <a:latin typeface="Albany" pitchFamily="18"/>
              <a:cs typeface="Tahoma" pitchFamily="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/>
        <p:txBody>
          <a:bodyPr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en-US">
                <a:latin typeface="Albany" pitchFamily="18"/>
                <a:cs typeface="Tahoma" pitchFamily="2"/>
              </a:rPr>
              <a:t>Logging IN</a:t>
            </a:r>
          </a:p>
        </p:txBody>
      </p:sp>
      <p:pic>
        <p:nvPicPr>
          <p:cNvPr id="3" name=""/>
          <p:cNvPicPr>
            <a:picLocks noGrp="1" noChangeAspect="1"/>
          </p:cNvPicPr>
          <p:nvPr>
            <p:ph type="pic" idx="4294967295"/>
          </p:nvPr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008440" y="1515960"/>
            <a:ext cx="5702040" cy="4276440"/>
          </a:xfr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/>
        <p:txBody>
          <a:bodyPr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en-US">
                <a:latin typeface="Albany" pitchFamily="18"/>
                <a:cs typeface="Tahoma" pitchFamily="2"/>
              </a:rPr>
              <a:t>Fedora 14 Desktop View</a:t>
            </a:r>
          </a:p>
        </p:txBody>
      </p:sp>
      <p:pic>
        <p:nvPicPr>
          <p:cNvPr id="3" name=""/>
          <p:cNvPicPr>
            <a:picLocks noGrp="1" noChangeAspect="1"/>
          </p:cNvPicPr>
          <p:nvPr>
            <p:ph type="pic" idx="4294967295"/>
          </p:nvPr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185920" y="1515960"/>
            <a:ext cx="5347440" cy="4276440"/>
          </a:xfr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/>
        <p:txBody>
          <a:bodyPr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en-US">
                <a:latin typeface="Albany" pitchFamily="18"/>
                <a:cs typeface="Tahoma" pitchFamily="2"/>
              </a:rPr>
              <a:t>Runlevels in GNU/Linux</a:t>
            </a:r>
          </a:p>
        </p:txBody>
      </p:sp>
      <p:pic>
        <p:nvPicPr>
          <p:cNvPr id="3" name=""/>
          <p:cNvPicPr>
            <a:picLocks noGrp="1" noChangeAspect="1"/>
          </p:cNvPicPr>
          <p:nvPr>
            <p:ph type="pic" idx="4294967295"/>
          </p:nvPr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783520" y="1515960"/>
            <a:ext cx="4152239" cy="4276440"/>
          </a:xfr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rs-fedor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yt-bluegrey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Default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../../../../../../../usr/lib/openoffice.org/basis3.3/share/template/en-US/presnt/prs-default.otp</Template>
  <TotalTime>0</TotalTime>
  <Words>413</Words>
  <Application>Microsoft Office PowerPoint</Application>
  <PresentationFormat>On-screen Show (4:3)</PresentationFormat>
  <Paragraphs>152</Paragraphs>
  <Slides>61</Slides>
  <Notes>61</Notes>
  <HiddenSlides>0</HiddenSlides>
  <MMClips>0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61</vt:i4>
      </vt:variant>
    </vt:vector>
  </HeadingPairs>
  <TitlesOfParts>
    <vt:vector size="64" baseType="lpstr">
      <vt:lpstr>prs-fedora</vt:lpstr>
      <vt:lpstr>lyt-bluegrey</vt:lpstr>
      <vt:lpstr>Default</vt:lpstr>
      <vt:lpstr>Linux commands</vt:lpstr>
      <vt:lpstr>Linux Commands – Course Contents</vt:lpstr>
      <vt:lpstr>Linux Commands – Course Contents</vt:lpstr>
      <vt:lpstr>Linux Commands – Course Contents</vt:lpstr>
      <vt:lpstr>GNU/Linux Operating System Architecture</vt:lpstr>
      <vt:lpstr>Boot Menu – Grub Menu</vt:lpstr>
      <vt:lpstr>Logging IN</vt:lpstr>
      <vt:lpstr>Fedora 14 Desktop View</vt:lpstr>
      <vt:lpstr>Runlevels in GNU/Linux</vt:lpstr>
      <vt:lpstr>Runlevels in GNU/Linux</vt:lpstr>
      <vt:lpstr>Change user password</vt:lpstr>
      <vt:lpstr>Change root password</vt:lpstr>
      <vt:lpstr>Logging OUT</vt:lpstr>
      <vt:lpstr>File system Hierarchy</vt:lpstr>
      <vt:lpstr>File system Hierarchy</vt:lpstr>
      <vt:lpstr>Absolute and Relative paths</vt:lpstr>
      <vt:lpstr>PWD &amp; HOME dirs</vt:lpstr>
      <vt:lpstr>File System commands</vt:lpstr>
      <vt:lpstr>File System commands</vt:lpstr>
      <vt:lpstr>File System commands</vt:lpstr>
      <vt:lpstr>File System commands</vt:lpstr>
      <vt:lpstr>File System commands</vt:lpstr>
      <vt:lpstr>File System commands</vt:lpstr>
      <vt:lpstr>File System commands</vt:lpstr>
      <vt:lpstr>File System commands</vt:lpstr>
      <vt:lpstr>File System commands</vt:lpstr>
      <vt:lpstr>File System commands</vt:lpstr>
      <vt:lpstr>File System Security</vt:lpstr>
      <vt:lpstr>File System security</vt:lpstr>
      <vt:lpstr>Linux Generic Commands</vt:lpstr>
      <vt:lpstr>Linux Generic Commands</vt:lpstr>
      <vt:lpstr>Linux Generic Commands</vt:lpstr>
      <vt:lpstr>Linux Generic Commands</vt:lpstr>
      <vt:lpstr>Linux Generic Commands</vt:lpstr>
      <vt:lpstr>Linux Generic Commands</vt:lpstr>
      <vt:lpstr>Linux Generic Commands</vt:lpstr>
      <vt:lpstr>Linux Generic Commands</vt:lpstr>
      <vt:lpstr>Linux Generic Commands</vt:lpstr>
      <vt:lpstr>Linux Generic Commands</vt:lpstr>
      <vt:lpstr>Linux Generic Commands</vt:lpstr>
      <vt:lpstr>Linux Generic Commands</vt:lpstr>
      <vt:lpstr>Linux Generic Commands</vt:lpstr>
      <vt:lpstr>Linux Generic Commands</vt:lpstr>
      <vt:lpstr>Linux Generic Commands</vt:lpstr>
      <vt:lpstr>Linux Generic Commands</vt:lpstr>
      <vt:lpstr>Linux Generic Commands</vt:lpstr>
      <vt:lpstr>Linux Generic Commands</vt:lpstr>
      <vt:lpstr>Linux Generic Commands</vt:lpstr>
      <vt:lpstr>Vim Editor</vt:lpstr>
      <vt:lpstr>Vim Editor</vt:lpstr>
      <vt:lpstr>Vim Commands</vt:lpstr>
      <vt:lpstr>Vim Commands – Moving in the file</vt:lpstr>
      <vt:lpstr>Vim Commands – Moving in the file</vt:lpstr>
      <vt:lpstr>Vim commands – Cut, Copy, Paste</vt:lpstr>
      <vt:lpstr>Vim Commands - Search</vt:lpstr>
      <vt:lpstr>Vim Commands - Search</vt:lpstr>
      <vt:lpstr>Vim commands - Search</vt:lpstr>
      <vt:lpstr>Vim commands - Replace</vt:lpstr>
      <vt:lpstr>Vim commands - Replace</vt:lpstr>
      <vt:lpstr>Vim commands - Replace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Linux Command reference</dc:title>
  <dc:creator>g.prabhunath</dc:creator>
  <cp:lastModifiedBy>Prabhunath </cp:lastModifiedBy>
  <cp:revision>1</cp:revision>
  <dcterms:created xsi:type="dcterms:W3CDTF">2013-09-04T12:28:17Z</dcterms:created>
  <dcterms:modified xsi:type="dcterms:W3CDTF">2016-11-05T07:07:22Z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fo 1">
    <vt:lpwstr/>
  </property>
  <property fmtid="{D5CDD505-2E9C-101B-9397-08002B2CF9AE}" pid="3" name="Info 2">
    <vt:lpwstr/>
  </property>
  <property fmtid="{D5CDD505-2E9C-101B-9397-08002B2CF9AE}" pid="4" name="Info 3">
    <vt:lpwstr/>
  </property>
  <property fmtid="{D5CDD505-2E9C-101B-9397-08002B2CF9AE}" pid="5" name="Info 4">
    <vt:lpwstr/>
  </property>
</Properties>
</file>